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5"/>
  </p:notesMasterIdLst>
  <p:sldIdLst>
    <p:sldId id="256" r:id="rId2"/>
    <p:sldId id="257" r:id="rId3"/>
    <p:sldId id="301" r:id="rId4"/>
    <p:sldId id="315" r:id="rId5"/>
    <p:sldId id="314" r:id="rId6"/>
    <p:sldId id="302" r:id="rId7"/>
    <p:sldId id="303" r:id="rId8"/>
    <p:sldId id="304" r:id="rId9"/>
    <p:sldId id="307" r:id="rId10"/>
    <p:sldId id="305" r:id="rId11"/>
    <p:sldId id="306" r:id="rId12"/>
    <p:sldId id="309" r:id="rId13"/>
    <p:sldId id="313" r:id="rId14"/>
    <p:sldId id="316" r:id="rId15"/>
    <p:sldId id="317" r:id="rId16"/>
    <p:sldId id="318" r:id="rId17"/>
    <p:sldId id="319" r:id="rId18"/>
    <p:sldId id="320" r:id="rId19"/>
    <p:sldId id="321" r:id="rId20"/>
    <p:sldId id="323" r:id="rId21"/>
    <p:sldId id="322" r:id="rId22"/>
    <p:sldId id="325" r:id="rId23"/>
    <p:sldId id="326" r:id="rId24"/>
  </p:sldIdLst>
  <p:sldSz cx="9144000" cy="5143500" type="screen16x9"/>
  <p:notesSz cx="6858000" cy="9144000"/>
  <p:embeddedFontLst>
    <p:embeddedFont>
      <p:font typeface="Josefin Sans" charset="0"/>
      <p:regular r:id="rId26"/>
      <p:bold r:id="rId27"/>
      <p:italic r:id="rId28"/>
      <p:boldItalic r:id="rId29"/>
    </p:embeddedFont>
    <p:embeddedFont>
      <p:font typeface="맑은 고딕" pitchFamily="50" charset="-127"/>
      <p:regular r:id="rId30"/>
      <p:bold r:id="rId31"/>
    </p:embeddedFont>
    <p:embeddedFont>
      <p:font typeface="나눔고딕 ExtraBold" pitchFamily="50" charset="-127"/>
      <p:bold r:id="rId32"/>
    </p:embeddedFont>
    <p:embeddedFont>
      <p:font typeface="Arial Unicode MS" pitchFamily="50" charset="-127"/>
      <p:regular r:id="rId33"/>
    </p:embeddedFont>
    <p:embeddedFont>
      <p:font typeface="Lilita One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4A00CB2-165A-4E1B-AC45-2FC344E1D728}">
  <a:tblStyle styleId="{C4A00CB2-165A-4E1B-AC45-2FC344E1D7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224" y="-4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70206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70bd74de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70bd74de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70bd74dec0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70bd74dec0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70bd74dec0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70bd74dec0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70bd74dec0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70bd74dec0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70bd74dec0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70bd74dec0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70bd74dec0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70bd74dec0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70bd74dec0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70bd74dec0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70bd74dec0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70bd74dec0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70bd74dec0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70bd74dec0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70bd74dec0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70bd74dec0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70bd74dec0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70bd74dec0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0bd74dec0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0bd74dec0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70bd74dec0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70bd74dec0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70bd74dec0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70bd74dec0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g6b373fa0a7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4" name="Google Shape;2584;g6b373fa0a7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g6b373fa0a7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4" name="Google Shape;2584;g6b373fa0a7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70bd74dec0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70bd74dec0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70bd74dec0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70bd74dec0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70bd74dec0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70bd74dec0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70bd74dec0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70bd74dec0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70bd74dec0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70bd74dec0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70bd74dec0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70bd74dec0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70bd74dec0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70bd74dec0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860400"/>
            <a:ext cx="3345000" cy="20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2824325"/>
            <a:ext cx="3345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860400"/>
            <a:ext cx="5611200" cy="37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/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AutoNum type="romanLcPeriod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AutoNum type="romanLcPeriod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"/>
          <p:cNvSpPr txBox="1">
            <a:spLocks noGrp="1"/>
          </p:cNvSpPr>
          <p:nvPr>
            <p:ph type="title"/>
          </p:nvPr>
        </p:nvSpPr>
        <p:spPr>
          <a:xfrm>
            <a:off x="720000" y="1233175"/>
            <a:ext cx="3590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0" name="Google Shape;180;p9"/>
          <p:cNvSpPr txBox="1">
            <a:spLocks noGrp="1"/>
          </p:cNvSpPr>
          <p:nvPr>
            <p:ph type="subTitle" idx="1"/>
          </p:nvPr>
        </p:nvSpPr>
        <p:spPr>
          <a:xfrm>
            <a:off x="720000" y="2803075"/>
            <a:ext cx="3590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1" name="Google Shape;18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845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1"/>
          </p:nvPr>
        </p:nvSpPr>
        <p:spPr>
          <a:xfrm>
            <a:off x="726600" y="399570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8" name="Google Shape;188;p11"/>
          <p:cNvSpPr txBox="1">
            <a:spLocks noGrp="1"/>
          </p:cNvSpPr>
          <p:nvPr>
            <p:ph type="body" idx="1"/>
          </p:nvPr>
        </p:nvSpPr>
        <p:spPr>
          <a:xfrm>
            <a:off x="720000" y="3152225"/>
            <a:ext cx="7704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8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9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9"/>
          <p:cNvSpPr txBox="1">
            <a:spLocks noGrp="1"/>
          </p:cNvSpPr>
          <p:nvPr>
            <p:ph type="subTitle" idx="1"/>
          </p:nvPr>
        </p:nvSpPr>
        <p:spPr>
          <a:xfrm>
            <a:off x="2481875" y="1533123"/>
            <a:ext cx="20934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6" name="Google Shape;436;p19"/>
          <p:cNvSpPr txBox="1">
            <a:spLocks noGrp="1"/>
          </p:cNvSpPr>
          <p:nvPr>
            <p:ph type="subTitle" idx="2"/>
          </p:nvPr>
        </p:nvSpPr>
        <p:spPr>
          <a:xfrm>
            <a:off x="2481875" y="1804711"/>
            <a:ext cx="20934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19"/>
          <p:cNvSpPr txBox="1">
            <a:spLocks noGrp="1"/>
          </p:cNvSpPr>
          <p:nvPr>
            <p:ph type="title" hasCustomPrompt="1"/>
          </p:nvPr>
        </p:nvSpPr>
        <p:spPr>
          <a:xfrm>
            <a:off x="720000" y="1706550"/>
            <a:ext cx="758700" cy="4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8" name="Google Shape;438;p19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19"/>
          <p:cNvSpPr txBox="1">
            <a:spLocks noGrp="1"/>
          </p:cNvSpPr>
          <p:nvPr>
            <p:ph type="subTitle" idx="4"/>
          </p:nvPr>
        </p:nvSpPr>
        <p:spPr>
          <a:xfrm>
            <a:off x="2478625" y="2563930"/>
            <a:ext cx="20934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0" name="Google Shape;440;p19"/>
          <p:cNvSpPr txBox="1">
            <a:spLocks noGrp="1"/>
          </p:cNvSpPr>
          <p:nvPr>
            <p:ph type="subTitle" idx="5"/>
          </p:nvPr>
        </p:nvSpPr>
        <p:spPr>
          <a:xfrm>
            <a:off x="2478625" y="2838031"/>
            <a:ext cx="20934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19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2729475"/>
            <a:ext cx="7587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2" name="Google Shape;442;p19"/>
          <p:cNvSpPr txBox="1">
            <a:spLocks noGrp="1"/>
          </p:cNvSpPr>
          <p:nvPr>
            <p:ph type="subTitle" idx="7"/>
          </p:nvPr>
        </p:nvSpPr>
        <p:spPr>
          <a:xfrm>
            <a:off x="2478625" y="3584797"/>
            <a:ext cx="20934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3" name="Google Shape;443;p19"/>
          <p:cNvSpPr txBox="1">
            <a:spLocks noGrp="1"/>
          </p:cNvSpPr>
          <p:nvPr>
            <p:ph type="subTitle" idx="8"/>
          </p:nvPr>
        </p:nvSpPr>
        <p:spPr>
          <a:xfrm>
            <a:off x="2478625" y="3861398"/>
            <a:ext cx="20934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19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3752700"/>
            <a:ext cx="7587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445" name="Google Shape;445;p19"/>
          <p:cNvGrpSpPr/>
          <p:nvPr/>
        </p:nvGrpSpPr>
        <p:grpSpPr>
          <a:xfrm>
            <a:off x="6244509" y="1247368"/>
            <a:ext cx="431083" cy="553668"/>
            <a:chOff x="6201325" y="1203748"/>
            <a:chExt cx="474500" cy="609431"/>
          </a:xfrm>
        </p:grpSpPr>
        <p:sp>
          <p:nvSpPr>
            <p:cNvPr id="446" name="Google Shape;446;p19"/>
            <p:cNvSpPr/>
            <p:nvPr/>
          </p:nvSpPr>
          <p:spPr>
            <a:xfrm>
              <a:off x="6201325" y="1212305"/>
              <a:ext cx="474500" cy="598181"/>
            </a:xfrm>
            <a:custGeom>
              <a:avLst/>
              <a:gdLst/>
              <a:ahLst/>
              <a:cxnLst/>
              <a:rect l="l" t="t" r="r" b="b"/>
              <a:pathLst>
                <a:path w="14805" h="18664" extrusionOk="0">
                  <a:moveTo>
                    <a:pt x="0" y="0"/>
                  </a:moveTo>
                  <a:lnTo>
                    <a:pt x="0" y="18664"/>
                  </a:lnTo>
                  <a:lnTo>
                    <a:pt x="14804" y="18664"/>
                  </a:lnTo>
                  <a:lnTo>
                    <a:pt x="1480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6408560" y="1797090"/>
              <a:ext cx="65895" cy="16089"/>
            </a:xfrm>
            <a:custGeom>
              <a:avLst/>
              <a:gdLst/>
              <a:ahLst/>
              <a:cxnLst/>
              <a:rect l="l" t="t" r="r" b="b"/>
              <a:pathLst>
                <a:path w="2056" h="502" extrusionOk="0">
                  <a:moveTo>
                    <a:pt x="0" y="0"/>
                  </a:moveTo>
                  <a:lnTo>
                    <a:pt x="0" y="501"/>
                  </a:lnTo>
                  <a:lnTo>
                    <a:pt x="2056" y="501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6333595" y="1417938"/>
              <a:ext cx="175121" cy="164417"/>
            </a:xfrm>
            <a:custGeom>
              <a:avLst/>
              <a:gdLst/>
              <a:ahLst/>
              <a:cxnLst/>
              <a:rect l="l" t="t" r="r" b="b"/>
              <a:pathLst>
                <a:path w="5464" h="5130" extrusionOk="0">
                  <a:moveTo>
                    <a:pt x="3743" y="0"/>
                  </a:moveTo>
                  <a:lnTo>
                    <a:pt x="1020" y="401"/>
                  </a:lnTo>
                  <a:lnTo>
                    <a:pt x="0" y="2958"/>
                  </a:lnTo>
                  <a:lnTo>
                    <a:pt x="1721" y="5130"/>
                  </a:lnTo>
                  <a:lnTo>
                    <a:pt x="4445" y="4729"/>
                  </a:lnTo>
                  <a:lnTo>
                    <a:pt x="5464" y="2173"/>
                  </a:lnTo>
                  <a:lnTo>
                    <a:pt x="374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6374811" y="1470949"/>
              <a:ext cx="174608" cy="164449"/>
            </a:xfrm>
            <a:custGeom>
              <a:avLst/>
              <a:gdLst/>
              <a:ahLst/>
              <a:cxnLst/>
              <a:rect l="l" t="t" r="r" b="b"/>
              <a:pathLst>
                <a:path w="5448" h="5131" extrusionOk="0">
                  <a:moveTo>
                    <a:pt x="3744" y="1"/>
                  </a:moveTo>
                  <a:lnTo>
                    <a:pt x="1020" y="402"/>
                  </a:lnTo>
                  <a:lnTo>
                    <a:pt x="1" y="2958"/>
                  </a:lnTo>
                  <a:lnTo>
                    <a:pt x="1705" y="5130"/>
                  </a:lnTo>
                  <a:lnTo>
                    <a:pt x="4429" y="4729"/>
                  </a:lnTo>
                  <a:lnTo>
                    <a:pt x="5448" y="2173"/>
                  </a:lnTo>
                  <a:lnTo>
                    <a:pt x="374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6418207" y="1203748"/>
              <a:ext cx="65350" cy="13942"/>
            </a:xfrm>
            <a:custGeom>
              <a:avLst/>
              <a:gdLst/>
              <a:ahLst/>
              <a:cxnLst/>
              <a:rect l="l" t="t" r="r" b="b"/>
              <a:pathLst>
                <a:path w="2039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039" y="434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19"/>
          <p:cNvGrpSpPr/>
          <p:nvPr/>
        </p:nvGrpSpPr>
        <p:grpSpPr>
          <a:xfrm>
            <a:off x="7057215" y="860363"/>
            <a:ext cx="1440106" cy="2519509"/>
            <a:chOff x="6853029" y="844403"/>
            <a:chExt cx="1516061" cy="2652394"/>
          </a:xfrm>
        </p:grpSpPr>
        <p:sp>
          <p:nvSpPr>
            <p:cNvPr id="452" name="Google Shape;452;p19"/>
            <p:cNvSpPr/>
            <p:nvPr/>
          </p:nvSpPr>
          <p:spPr>
            <a:xfrm>
              <a:off x="6853029" y="1481141"/>
              <a:ext cx="321878" cy="689203"/>
            </a:xfrm>
            <a:custGeom>
              <a:avLst/>
              <a:gdLst/>
              <a:ahLst/>
              <a:cxnLst/>
              <a:rect l="l" t="t" r="r" b="b"/>
              <a:pathLst>
                <a:path w="10043" h="21504" extrusionOk="0">
                  <a:moveTo>
                    <a:pt x="1" y="0"/>
                  </a:moveTo>
                  <a:lnTo>
                    <a:pt x="1" y="21504"/>
                  </a:lnTo>
                  <a:lnTo>
                    <a:pt x="10042" y="21504"/>
                  </a:lnTo>
                  <a:lnTo>
                    <a:pt x="1004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7188272" y="2218515"/>
              <a:ext cx="395753" cy="666223"/>
            </a:xfrm>
            <a:custGeom>
              <a:avLst/>
              <a:gdLst/>
              <a:ahLst/>
              <a:cxnLst/>
              <a:rect l="l" t="t" r="r" b="b"/>
              <a:pathLst>
                <a:path w="12348" h="20787" extrusionOk="0">
                  <a:moveTo>
                    <a:pt x="0" y="1"/>
                  </a:moveTo>
                  <a:lnTo>
                    <a:pt x="0" y="20786"/>
                  </a:lnTo>
                  <a:lnTo>
                    <a:pt x="12348" y="20786"/>
                  </a:lnTo>
                  <a:lnTo>
                    <a:pt x="1234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7632197" y="844403"/>
              <a:ext cx="736894" cy="624975"/>
            </a:xfrm>
            <a:custGeom>
              <a:avLst/>
              <a:gdLst/>
              <a:ahLst/>
              <a:cxnLst/>
              <a:rect l="l" t="t" r="r" b="b"/>
              <a:pathLst>
                <a:path w="22992" h="19500" extrusionOk="0">
                  <a:moveTo>
                    <a:pt x="1" y="1"/>
                  </a:moveTo>
                  <a:lnTo>
                    <a:pt x="1" y="19499"/>
                  </a:lnTo>
                  <a:lnTo>
                    <a:pt x="11713" y="19499"/>
                  </a:lnTo>
                  <a:lnTo>
                    <a:pt x="11713" y="418"/>
                  </a:lnTo>
                  <a:lnTo>
                    <a:pt x="12131" y="418"/>
                  </a:lnTo>
                  <a:lnTo>
                    <a:pt x="12131" y="19499"/>
                  </a:lnTo>
                  <a:lnTo>
                    <a:pt x="22992" y="19499"/>
                  </a:lnTo>
                  <a:lnTo>
                    <a:pt x="2299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6853029" y="2218515"/>
              <a:ext cx="321878" cy="666223"/>
            </a:xfrm>
            <a:custGeom>
              <a:avLst/>
              <a:gdLst/>
              <a:ahLst/>
              <a:cxnLst/>
              <a:rect l="l" t="t" r="r" b="b"/>
              <a:pathLst>
                <a:path w="10043" h="20787" extrusionOk="0">
                  <a:moveTo>
                    <a:pt x="1" y="1"/>
                  </a:moveTo>
                  <a:lnTo>
                    <a:pt x="1" y="20786"/>
                  </a:lnTo>
                  <a:lnTo>
                    <a:pt x="10042" y="20786"/>
                  </a:lnTo>
                  <a:lnTo>
                    <a:pt x="1004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8020996" y="2218515"/>
              <a:ext cx="348095" cy="666223"/>
            </a:xfrm>
            <a:custGeom>
              <a:avLst/>
              <a:gdLst/>
              <a:ahLst/>
              <a:cxnLst/>
              <a:rect l="l" t="t" r="r" b="b"/>
              <a:pathLst>
                <a:path w="10861" h="20787" extrusionOk="0">
                  <a:moveTo>
                    <a:pt x="0" y="1"/>
                  </a:moveTo>
                  <a:lnTo>
                    <a:pt x="0" y="20786"/>
                  </a:lnTo>
                  <a:lnTo>
                    <a:pt x="10861" y="20786"/>
                  </a:lnTo>
                  <a:lnTo>
                    <a:pt x="1086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7188272" y="1481141"/>
              <a:ext cx="395753" cy="689203"/>
            </a:xfrm>
            <a:custGeom>
              <a:avLst/>
              <a:gdLst/>
              <a:ahLst/>
              <a:cxnLst/>
              <a:rect l="l" t="t" r="r" b="b"/>
              <a:pathLst>
                <a:path w="12348" h="21504" extrusionOk="0">
                  <a:moveTo>
                    <a:pt x="0" y="0"/>
                  </a:moveTo>
                  <a:lnTo>
                    <a:pt x="0" y="21504"/>
                  </a:lnTo>
                  <a:lnTo>
                    <a:pt x="12348" y="21504"/>
                  </a:lnTo>
                  <a:lnTo>
                    <a:pt x="1234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8020996" y="1481141"/>
              <a:ext cx="348095" cy="689203"/>
            </a:xfrm>
            <a:custGeom>
              <a:avLst/>
              <a:gdLst/>
              <a:ahLst/>
              <a:cxnLst/>
              <a:rect l="l" t="t" r="r" b="b"/>
              <a:pathLst>
                <a:path w="10861" h="21504" extrusionOk="0">
                  <a:moveTo>
                    <a:pt x="0" y="0"/>
                  </a:moveTo>
                  <a:lnTo>
                    <a:pt x="0" y="21504"/>
                  </a:lnTo>
                  <a:lnTo>
                    <a:pt x="10861" y="21504"/>
                  </a:lnTo>
                  <a:lnTo>
                    <a:pt x="1086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6853029" y="2896469"/>
              <a:ext cx="321878" cy="600329"/>
            </a:xfrm>
            <a:custGeom>
              <a:avLst/>
              <a:gdLst/>
              <a:ahLst/>
              <a:cxnLst/>
              <a:rect l="l" t="t" r="r" b="b"/>
              <a:pathLst>
                <a:path w="10043" h="18731" extrusionOk="0">
                  <a:moveTo>
                    <a:pt x="1" y="1"/>
                  </a:moveTo>
                  <a:lnTo>
                    <a:pt x="1" y="18731"/>
                  </a:lnTo>
                  <a:lnTo>
                    <a:pt x="10042" y="18731"/>
                  </a:lnTo>
                  <a:lnTo>
                    <a:pt x="1004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6853029" y="844403"/>
              <a:ext cx="730996" cy="624975"/>
            </a:xfrm>
            <a:custGeom>
              <a:avLst/>
              <a:gdLst/>
              <a:ahLst/>
              <a:cxnLst/>
              <a:rect l="l" t="t" r="r" b="b"/>
              <a:pathLst>
                <a:path w="22808" h="19500" extrusionOk="0">
                  <a:moveTo>
                    <a:pt x="1" y="1"/>
                  </a:moveTo>
                  <a:lnTo>
                    <a:pt x="1" y="19499"/>
                  </a:lnTo>
                  <a:lnTo>
                    <a:pt x="10042" y="19499"/>
                  </a:lnTo>
                  <a:lnTo>
                    <a:pt x="10042" y="418"/>
                  </a:lnTo>
                  <a:lnTo>
                    <a:pt x="10460" y="418"/>
                  </a:lnTo>
                  <a:lnTo>
                    <a:pt x="10460" y="19499"/>
                  </a:lnTo>
                  <a:lnTo>
                    <a:pt x="22808" y="19499"/>
                  </a:lnTo>
                  <a:lnTo>
                    <a:pt x="2280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7188272" y="2896469"/>
              <a:ext cx="395753" cy="600329"/>
            </a:xfrm>
            <a:custGeom>
              <a:avLst/>
              <a:gdLst/>
              <a:ahLst/>
              <a:cxnLst/>
              <a:rect l="l" t="t" r="r" b="b"/>
              <a:pathLst>
                <a:path w="12348" h="18731" extrusionOk="0">
                  <a:moveTo>
                    <a:pt x="0" y="1"/>
                  </a:moveTo>
                  <a:lnTo>
                    <a:pt x="0" y="18731"/>
                  </a:lnTo>
                  <a:lnTo>
                    <a:pt x="12348" y="18731"/>
                  </a:lnTo>
                  <a:lnTo>
                    <a:pt x="1234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8020996" y="2896469"/>
              <a:ext cx="348095" cy="600329"/>
            </a:xfrm>
            <a:custGeom>
              <a:avLst/>
              <a:gdLst/>
              <a:ahLst/>
              <a:cxnLst/>
              <a:rect l="l" t="t" r="r" b="b"/>
              <a:pathLst>
                <a:path w="10861" h="18731" extrusionOk="0">
                  <a:moveTo>
                    <a:pt x="0" y="1"/>
                  </a:moveTo>
                  <a:lnTo>
                    <a:pt x="0" y="18731"/>
                  </a:lnTo>
                  <a:lnTo>
                    <a:pt x="10861" y="18731"/>
                  </a:lnTo>
                  <a:lnTo>
                    <a:pt x="1086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7632197" y="1481141"/>
              <a:ext cx="375434" cy="689203"/>
            </a:xfrm>
            <a:custGeom>
              <a:avLst/>
              <a:gdLst/>
              <a:ahLst/>
              <a:cxnLst/>
              <a:rect l="l" t="t" r="r" b="b"/>
              <a:pathLst>
                <a:path w="11714" h="21504" extrusionOk="0">
                  <a:moveTo>
                    <a:pt x="1" y="0"/>
                  </a:moveTo>
                  <a:lnTo>
                    <a:pt x="1" y="21504"/>
                  </a:lnTo>
                  <a:lnTo>
                    <a:pt x="11713" y="21504"/>
                  </a:lnTo>
                  <a:lnTo>
                    <a:pt x="117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7632197" y="2896469"/>
              <a:ext cx="375434" cy="600329"/>
            </a:xfrm>
            <a:custGeom>
              <a:avLst/>
              <a:gdLst/>
              <a:ahLst/>
              <a:cxnLst/>
              <a:rect l="l" t="t" r="r" b="b"/>
              <a:pathLst>
                <a:path w="11714" h="18731" extrusionOk="0">
                  <a:moveTo>
                    <a:pt x="1" y="1"/>
                  </a:moveTo>
                  <a:lnTo>
                    <a:pt x="1" y="18731"/>
                  </a:lnTo>
                  <a:lnTo>
                    <a:pt x="11713" y="18731"/>
                  </a:lnTo>
                  <a:lnTo>
                    <a:pt x="1171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7632197" y="2218515"/>
              <a:ext cx="375434" cy="666223"/>
            </a:xfrm>
            <a:custGeom>
              <a:avLst/>
              <a:gdLst/>
              <a:ahLst/>
              <a:cxnLst/>
              <a:rect l="l" t="t" r="r" b="b"/>
              <a:pathLst>
                <a:path w="11714" h="20787" extrusionOk="0">
                  <a:moveTo>
                    <a:pt x="1" y="1"/>
                  </a:moveTo>
                  <a:lnTo>
                    <a:pt x="1" y="20786"/>
                  </a:lnTo>
                  <a:lnTo>
                    <a:pt x="11713" y="20786"/>
                  </a:lnTo>
                  <a:lnTo>
                    <a:pt x="1171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19"/>
          <p:cNvGrpSpPr/>
          <p:nvPr/>
        </p:nvGrpSpPr>
        <p:grpSpPr>
          <a:xfrm>
            <a:off x="6883611" y="3709688"/>
            <a:ext cx="1022876" cy="962333"/>
            <a:chOff x="6883611" y="3709688"/>
            <a:chExt cx="1022876" cy="962333"/>
          </a:xfrm>
        </p:grpSpPr>
        <p:sp>
          <p:nvSpPr>
            <p:cNvPr id="467" name="Google Shape;467;p19"/>
            <p:cNvSpPr/>
            <p:nvPr/>
          </p:nvSpPr>
          <p:spPr>
            <a:xfrm>
              <a:off x="6923801" y="4362996"/>
              <a:ext cx="949481" cy="309026"/>
            </a:xfrm>
            <a:custGeom>
              <a:avLst/>
              <a:gdLst/>
              <a:ahLst/>
              <a:cxnLst/>
              <a:rect l="l" t="t" r="r" b="b"/>
              <a:pathLst>
                <a:path w="29625" h="9642" extrusionOk="0">
                  <a:moveTo>
                    <a:pt x="0" y="1"/>
                  </a:moveTo>
                  <a:lnTo>
                    <a:pt x="0" y="9642"/>
                  </a:lnTo>
                  <a:lnTo>
                    <a:pt x="29624" y="9642"/>
                  </a:lnTo>
                  <a:lnTo>
                    <a:pt x="2962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6883611" y="4276781"/>
              <a:ext cx="1022876" cy="86247"/>
            </a:xfrm>
            <a:custGeom>
              <a:avLst/>
              <a:gdLst/>
              <a:ahLst/>
              <a:cxnLst/>
              <a:rect l="l" t="t" r="r" b="b"/>
              <a:pathLst>
                <a:path w="31915" h="2691" extrusionOk="0">
                  <a:moveTo>
                    <a:pt x="1" y="1"/>
                  </a:moveTo>
                  <a:lnTo>
                    <a:pt x="1" y="2691"/>
                  </a:lnTo>
                  <a:lnTo>
                    <a:pt x="31914" y="2691"/>
                  </a:lnTo>
                  <a:lnTo>
                    <a:pt x="319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7375226" y="4276781"/>
              <a:ext cx="531261" cy="395241"/>
            </a:xfrm>
            <a:custGeom>
              <a:avLst/>
              <a:gdLst/>
              <a:ahLst/>
              <a:cxnLst/>
              <a:rect l="l" t="t" r="r" b="b"/>
              <a:pathLst>
                <a:path w="16576" h="12332" extrusionOk="0">
                  <a:moveTo>
                    <a:pt x="0" y="1"/>
                  </a:moveTo>
                  <a:lnTo>
                    <a:pt x="0" y="2440"/>
                  </a:lnTo>
                  <a:lnTo>
                    <a:pt x="619" y="12332"/>
                  </a:lnTo>
                  <a:lnTo>
                    <a:pt x="15539" y="12332"/>
                  </a:lnTo>
                  <a:lnTo>
                    <a:pt x="15539" y="2691"/>
                  </a:lnTo>
                  <a:lnTo>
                    <a:pt x="16575" y="2691"/>
                  </a:lnTo>
                  <a:lnTo>
                    <a:pt x="1657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7056585" y="4412801"/>
              <a:ext cx="192300" cy="46633"/>
            </a:xfrm>
            <a:custGeom>
              <a:avLst/>
              <a:gdLst/>
              <a:ahLst/>
              <a:cxnLst/>
              <a:rect l="l" t="t" r="r" b="b"/>
              <a:pathLst>
                <a:path w="6000" h="1455" extrusionOk="0">
                  <a:moveTo>
                    <a:pt x="1" y="1"/>
                  </a:moveTo>
                  <a:lnTo>
                    <a:pt x="1" y="1454"/>
                  </a:lnTo>
                  <a:lnTo>
                    <a:pt x="5999" y="1454"/>
                  </a:lnTo>
                  <a:lnTo>
                    <a:pt x="599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7031425" y="4517220"/>
              <a:ext cx="247426" cy="98586"/>
            </a:xfrm>
            <a:custGeom>
              <a:avLst/>
              <a:gdLst/>
              <a:ahLst/>
              <a:cxnLst/>
              <a:rect l="l" t="t" r="r" b="b"/>
              <a:pathLst>
                <a:path w="7720" h="3076" extrusionOk="0">
                  <a:moveTo>
                    <a:pt x="1" y="1"/>
                  </a:moveTo>
                  <a:lnTo>
                    <a:pt x="1" y="3075"/>
                  </a:lnTo>
                  <a:lnTo>
                    <a:pt x="7720" y="3075"/>
                  </a:lnTo>
                  <a:lnTo>
                    <a:pt x="772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7156741" y="3820005"/>
              <a:ext cx="419342" cy="149449"/>
            </a:xfrm>
            <a:custGeom>
              <a:avLst/>
              <a:gdLst/>
              <a:ahLst/>
              <a:cxnLst/>
              <a:rect l="l" t="t" r="r" b="b"/>
              <a:pathLst>
                <a:path w="13084" h="4663" extrusionOk="0">
                  <a:moveTo>
                    <a:pt x="0" y="0"/>
                  </a:moveTo>
                  <a:lnTo>
                    <a:pt x="50" y="3626"/>
                  </a:lnTo>
                  <a:lnTo>
                    <a:pt x="13083" y="4662"/>
                  </a:lnTo>
                  <a:lnTo>
                    <a:pt x="13083" y="4662"/>
                  </a:lnTo>
                  <a:lnTo>
                    <a:pt x="12682" y="1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7244013" y="3872470"/>
              <a:ext cx="256015" cy="42883"/>
            </a:xfrm>
            <a:custGeom>
              <a:avLst/>
              <a:gdLst/>
              <a:ahLst/>
              <a:cxnLst/>
              <a:rect l="l" t="t" r="r" b="b"/>
              <a:pathLst>
                <a:path w="7988" h="1338" extrusionOk="0">
                  <a:moveTo>
                    <a:pt x="51" y="1"/>
                  </a:moveTo>
                  <a:lnTo>
                    <a:pt x="1" y="653"/>
                  </a:lnTo>
                  <a:lnTo>
                    <a:pt x="7937" y="1338"/>
                  </a:lnTo>
                  <a:lnTo>
                    <a:pt x="7988" y="686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7109627" y="3709688"/>
              <a:ext cx="416650" cy="143007"/>
            </a:xfrm>
            <a:custGeom>
              <a:avLst/>
              <a:gdLst/>
              <a:ahLst/>
              <a:cxnLst/>
              <a:rect l="l" t="t" r="r" b="b"/>
              <a:pathLst>
                <a:path w="13000" h="4462" extrusionOk="0">
                  <a:moveTo>
                    <a:pt x="0" y="1"/>
                  </a:moveTo>
                  <a:lnTo>
                    <a:pt x="0" y="3626"/>
                  </a:lnTo>
                  <a:lnTo>
                    <a:pt x="12999" y="4462"/>
                  </a:lnTo>
                  <a:lnTo>
                    <a:pt x="12665" y="12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7109627" y="3725233"/>
              <a:ext cx="395753" cy="107656"/>
            </a:xfrm>
            <a:custGeom>
              <a:avLst/>
              <a:gdLst/>
              <a:ahLst/>
              <a:cxnLst/>
              <a:rect l="l" t="t" r="r" b="b"/>
              <a:pathLst>
                <a:path w="12348" h="3359" extrusionOk="0">
                  <a:moveTo>
                    <a:pt x="0" y="0"/>
                  </a:moveTo>
                  <a:lnTo>
                    <a:pt x="0" y="2456"/>
                  </a:lnTo>
                  <a:lnTo>
                    <a:pt x="12348" y="3359"/>
                  </a:lnTo>
                  <a:lnTo>
                    <a:pt x="12130" y="1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7112832" y="3753917"/>
              <a:ext cx="362550" cy="37210"/>
            </a:xfrm>
            <a:custGeom>
              <a:avLst/>
              <a:gdLst/>
              <a:ahLst/>
              <a:cxnLst/>
              <a:rect l="l" t="t" r="r" b="b"/>
              <a:pathLst>
                <a:path w="11312" h="1161" extrusionOk="0">
                  <a:moveTo>
                    <a:pt x="132" y="0"/>
                  </a:moveTo>
                  <a:cubicBezTo>
                    <a:pt x="88" y="0"/>
                    <a:pt x="44" y="2"/>
                    <a:pt x="0" y="7"/>
                  </a:cubicBezTo>
                  <a:cubicBezTo>
                    <a:pt x="134" y="57"/>
                    <a:pt x="284" y="74"/>
                    <a:pt x="435" y="91"/>
                  </a:cubicBezTo>
                  <a:lnTo>
                    <a:pt x="1654" y="241"/>
                  </a:lnTo>
                  <a:cubicBezTo>
                    <a:pt x="2674" y="358"/>
                    <a:pt x="4077" y="509"/>
                    <a:pt x="5648" y="659"/>
                  </a:cubicBezTo>
                  <a:cubicBezTo>
                    <a:pt x="7202" y="826"/>
                    <a:pt x="8622" y="960"/>
                    <a:pt x="9641" y="1043"/>
                  </a:cubicBezTo>
                  <a:lnTo>
                    <a:pt x="10861" y="1144"/>
                  </a:lnTo>
                  <a:cubicBezTo>
                    <a:pt x="11011" y="1160"/>
                    <a:pt x="11162" y="1160"/>
                    <a:pt x="11312" y="1160"/>
                  </a:cubicBezTo>
                  <a:cubicBezTo>
                    <a:pt x="11162" y="1110"/>
                    <a:pt x="11011" y="1093"/>
                    <a:pt x="10861" y="1077"/>
                  </a:cubicBezTo>
                  <a:lnTo>
                    <a:pt x="9658" y="926"/>
                  </a:lnTo>
                  <a:cubicBezTo>
                    <a:pt x="8639" y="809"/>
                    <a:pt x="7218" y="659"/>
                    <a:pt x="5664" y="492"/>
                  </a:cubicBezTo>
                  <a:cubicBezTo>
                    <a:pt x="4094" y="342"/>
                    <a:pt x="2690" y="208"/>
                    <a:pt x="1654" y="124"/>
                  </a:cubicBezTo>
                  <a:lnTo>
                    <a:pt x="451" y="24"/>
                  </a:lnTo>
                  <a:cubicBezTo>
                    <a:pt x="345" y="12"/>
                    <a:pt x="239" y="0"/>
                    <a:pt x="13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7108538" y="3774622"/>
              <a:ext cx="365787" cy="26537"/>
            </a:xfrm>
            <a:custGeom>
              <a:avLst/>
              <a:gdLst/>
              <a:ahLst/>
              <a:cxnLst/>
              <a:rect l="l" t="t" r="r" b="b"/>
              <a:pathLst>
                <a:path w="11413" h="828" extrusionOk="0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197"/>
                  </a:lnTo>
                  <a:cubicBezTo>
                    <a:pt x="2691" y="280"/>
                    <a:pt x="4128" y="397"/>
                    <a:pt x="5698" y="498"/>
                  </a:cubicBezTo>
                  <a:cubicBezTo>
                    <a:pt x="7269" y="614"/>
                    <a:pt x="8706" y="698"/>
                    <a:pt x="9742" y="748"/>
                  </a:cubicBezTo>
                  <a:lnTo>
                    <a:pt x="10961" y="815"/>
                  </a:lnTo>
                  <a:cubicBezTo>
                    <a:pt x="11037" y="823"/>
                    <a:pt x="11112" y="828"/>
                    <a:pt x="11187" y="828"/>
                  </a:cubicBezTo>
                  <a:cubicBezTo>
                    <a:pt x="11262" y="828"/>
                    <a:pt x="11337" y="823"/>
                    <a:pt x="11413" y="815"/>
                  </a:cubicBezTo>
                  <a:cubicBezTo>
                    <a:pt x="11262" y="782"/>
                    <a:pt x="11112" y="748"/>
                    <a:pt x="10961" y="748"/>
                  </a:cubicBezTo>
                  <a:lnTo>
                    <a:pt x="9742" y="631"/>
                  </a:lnTo>
                  <a:cubicBezTo>
                    <a:pt x="8706" y="548"/>
                    <a:pt x="7286" y="447"/>
                    <a:pt x="5715" y="330"/>
                  </a:cubicBezTo>
                  <a:cubicBezTo>
                    <a:pt x="4128" y="213"/>
                    <a:pt x="2707" y="130"/>
                    <a:pt x="1671" y="80"/>
                  </a:cubicBezTo>
                  <a:lnTo>
                    <a:pt x="452" y="13"/>
                  </a:lnTo>
                  <a:cubicBezTo>
                    <a:pt x="377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7161548" y="3927116"/>
              <a:ext cx="418285" cy="137655"/>
            </a:xfrm>
            <a:custGeom>
              <a:avLst/>
              <a:gdLst/>
              <a:ahLst/>
              <a:cxnLst/>
              <a:rect l="l" t="t" r="r" b="b"/>
              <a:pathLst>
                <a:path w="13051" h="4295" extrusionOk="0">
                  <a:moveTo>
                    <a:pt x="1" y="0"/>
                  </a:moveTo>
                  <a:lnTo>
                    <a:pt x="34" y="3609"/>
                  </a:lnTo>
                  <a:lnTo>
                    <a:pt x="13050" y="4294"/>
                  </a:lnTo>
                  <a:lnTo>
                    <a:pt x="12683" y="10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7201194" y="3930865"/>
              <a:ext cx="8045" cy="114611"/>
            </a:xfrm>
            <a:custGeom>
              <a:avLst/>
              <a:gdLst/>
              <a:ahLst/>
              <a:cxnLst/>
              <a:rect l="l" t="t" r="r" b="b"/>
              <a:pathLst>
                <a:path w="251" h="3576" extrusionOk="0">
                  <a:moveTo>
                    <a:pt x="67" y="0"/>
                  </a:moveTo>
                  <a:cubicBezTo>
                    <a:pt x="17" y="0"/>
                    <a:pt x="0" y="802"/>
                    <a:pt x="50" y="1788"/>
                  </a:cubicBezTo>
                  <a:cubicBezTo>
                    <a:pt x="84" y="2774"/>
                    <a:pt x="151" y="3576"/>
                    <a:pt x="201" y="3576"/>
                  </a:cubicBezTo>
                  <a:cubicBezTo>
                    <a:pt x="251" y="3576"/>
                    <a:pt x="251" y="2774"/>
                    <a:pt x="217" y="1788"/>
                  </a:cubicBezTo>
                  <a:cubicBezTo>
                    <a:pt x="184" y="802"/>
                    <a:pt x="117" y="0"/>
                    <a:pt x="6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7221001" y="3931923"/>
              <a:ext cx="6442" cy="114643"/>
            </a:xfrm>
            <a:custGeom>
              <a:avLst/>
              <a:gdLst/>
              <a:ahLst/>
              <a:cxnLst/>
              <a:rect l="l" t="t" r="r" b="b"/>
              <a:pathLst>
                <a:path w="201" h="3577" extrusionOk="0">
                  <a:moveTo>
                    <a:pt x="67" y="1"/>
                  </a:moveTo>
                  <a:cubicBezTo>
                    <a:pt x="17" y="1"/>
                    <a:pt x="0" y="803"/>
                    <a:pt x="17" y="1788"/>
                  </a:cubicBezTo>
                  <a:cubicBezTo>
                    <a:pt x="34" y="2774"/>
                    <a:pt x="84" y="3576"/>
                    <a:pt x="134" y="3576"/>
                  </a:cubicBezTo>
                  <a:cubicBezTo>
                    <a:pt x="184" y="3576"/>
                    <a:pt x="201" y="2774"/>
                    <a:pt x="184" y="1788"/>
                  </a:cubicBezTo>
                  <a:cubicBezTo>
                    <a:pt x="167" y="803"/>
                    <a:pt x="101" y="1"/>
                    <a:pt x="6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7260102" y="3983331"/>
              <a:ext cx="226017" cy="18781"/>
            </a:xfrm>
            <a:custGeom>
              <a:avLst/>
              <a:gdLst/>
              <a:ahLst/>
              <a:cxnLst/>
              <a:rect l="l" t="t" r="r" b="b"/>
              <a:pathLst>
                <a:path w="7052" h="586" extrusionOk="0">
                  <a:moveTo>
                    <a:pt x="0" y="1"/>
                  </a:moveTo>
                  <a:cubicBezTo>
                    <a:pt x="1709" y="182"/>
                    <a:pt x="3659" y="313"/>
                    <a:pt x="5493" y="456"/>
                  </a:cubicBezTo>
                  <a:lnTo>
                    <a:pt x="5493" y="456"/>
                  </a:lnTo>
                  <a:lnTo>
                    <a:pt x="0" y="1"/>
                  </a:lnTo>
                  <a:close/>
                  <a:moveTo>
                    <a:pt x="5493" y="456"/>
                  </a:moveTo>
                  <a:lnTo>
                    <a:pt x="7051" y="585"/>
                  </a:lnTo>
                  <a:cubicBezTo>
                    <a:pt x="6547" y="540"/>
                    <a:pt x="6025" y="498"/>
                    <a:pt x="5493" y="4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7260102" y="3983139"/>
              <a:ext cx="226017" cy="19166"/>
            </a:xfrm>
            <a:custGeom>
              <a:avLst/>
              <a:gdLst/>
              <a:ahLst/>
              <a:cxnLst/>
              <a:rect l="l" t="t" r="r" b="b"/>
              <a:pathLst>
                <a:path w="7052" h="598" extrusionOk="0">
                  <a:moveTo>
                    <a:pt x="279" y="0"/>
                  </a:moveTo>
                  <a:cubicBezTo>
                    <a:pt x="187" y="0"/>
                    <a:pt x="94" y="2"/>
                    <a:pt x="0" y="7"/>
                  </a:cubicBezTo>
                  <a:cubicBezTo>
                    <a:pt x="334" y="90"/>
                    <a:pt x="668" y="140"/>
                    <a:pt x="1019" y="174"/>
                  </a:cubicBezTo>
                  <a:cubicBezTo>
                    <a:pt x="1654" y="241"/>
                    <a:pt x="2540" y="324"/>
                    <a:pt x="3526" y="391"/>
                  </a:cubicBezTo>
                  <a:cubicBezTo>
                    <a:pt x="4495" y="474"/>
                    <a:pt x="5380" y="525"/>
                    <a:pt x="6015" y="558"/>
                  </a:cubicBezTo>
                  <a:cubicBezTo>
                    <a:pt x="6272" y="582"/>
                    <a:pt x="6529" y="598"/>
                    <a:pt x="6779" y="598"/>
                  </a:cubicBezTo>
                  <a:cubicBezTo>
                    <a:pt x="6871" y="598"/>
                    <a:pt x="6962" y="596"/>
                    <a:pt x="7051" y="591"/>
                  </a:cubicBezTo>
                  <a:cubicBezTo>
                    <a:pt x="6717" y="508"/>
                    <a:pt x="6366" y="458"/>
                    <a:pt x="6032" y="441"/>
                  </a:cubicBezTo>
                  <a:cubicBezTo>
                    <a:pt x="5397" y="374"/>
                    <a:pt x="4511" y="307"/>
                    <a:pt x="3526" y="224"/>
                  </a:cubicBezTo>
                  <a:lnTo>
                    <a:pt x="1036" y="40"/>
                  </a:lnTo>
                  <a:cubicBezTo>
                    <a:pt x="779" y="16"/>
                    <a:pt x="531" y="0"/>
                    <a:pt x="27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7509098" y="3957627"/>
              <a:ext cx="8589" cy="103938"/>
            </a:xfrm>
            <a:custGeom>
              <a:avLst/>
              <a:gdLst/>
              <a:ahLst/>
              <a:cxnLst/>
              <a:rect l="l" t="t" r="r" b="b"/>
              <a:pathLst>
                <a:path w="268" h="3243" extrusionOk="0">
                  <a:moveTo>
                    <a:pt x="51" y="1"/>
                  </a:moveTo>
                  <a:cubicBezTo>
                    <a:pt x="1" y="1"/>
                    <a:pt x="1" y="736"/>
                    <a:pt x="51" y="1621"/>
                  </a:cubicBezTo>
                  <a:cubicBezTo>
                    <a:pt x="101" y="2524"/>
                    <a:pt x="168" y="3242"/>
                    <a:pt x="218" y="3242"/>
                  </a:cubicBezTo>
                  <a:cubicBezTo>
                    <a:pt x="268" y="3242"/>
                    <a:pt x="268" y="2507"/>
                    <a:pt x="218" y="1621"/>
                  </a:cubicBezTo>
                  <a:cubicBezTo>
                    <a:pt x="184" y="719"/>
                    <a:pt x="101" y="1"/>
                    <a:pt x="5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7529450" y="3958717"/>
              <a:ext cx="12884" cy="104451"/>
            </a:xfrm>
            <a:custGeom>
              <a:avLst/>
              <a:gdLst/>
              <a:ahLst/>
              <a:cxnLst/>
              <a:rect l="l" t="t" r="r" b="b"/>
              <a:pathLst>
                <a:path w="402" h="3259" extrusionOk="0">
                  <a:moveTo>
                    <a:pt x="34" y="0"/>
                  </a:moveTo>
                  <a:lnTo>
                    <a:pt x="34" y="0"/>
                  </a:lnTo>
                  <a:cubicBezTo>
                    <a:pt x="1" y="17"/>
                    <a:pt x="34" y="735"/>
                    <a:pt x="117" y="1637"/>
                  </a:cubicBezTo>
                  <a:cubicBezTo>
                    <a:pt x="201" y="2540"/>
                    <a:pt x="318" y="3258"/>
                    <a:pt x="368" y="3258"/>
                  </a:cubicBezTo>
                  <a:cubicBezTo>
                    <a:pt x="402" y="3241"/>
                    <a:pt x="368" y="2523"/>
                    <a:pt x="285" y="1621"/>
                  </a:cubicBezTo>
                  <a:cubicBezTo>
                    <a:pt x="201" y="718"/>
                    <a:pt x="84" y="0"/>
                    <a:pt x="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7320068" y="4009035"/>
              <a:ext cx="115156" cy="6474"/>
            </a:xfrm>
            <a:custGeom>
              <a:avLst/>
              <a:gdLst/>
              <a:ahLst/>
              <a:cxnLst/>
              <a:rect l="l" t="t" r="r" b="b"/>
              <a:pathLst>
                <a:path w="3593" h="202" extrusionOk="0">
                  <a:moveTo>
                    <a:pt x="0" y="1"/>
                  </a:moveTo>
                  <a:lnTo>
                    <a:pt x="0" y="1"/>
                  </a:lnTo>
                  <a:cubicBezTo>
                    <a:pt x="1404" y="101"/>
                    <a:pt x="2473" y="168"/>
                    <a:pt x="3593" y="2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7320068" y="4008074"/>
              <a:ext cx="115156" cy="8397"/>
            </a:xfrm>
            <a:custGeom>
              <a:avLst/>
              <a:gdLst/>
              <a:ahLst/>
              <a:cxnLst/>
              <a:rect l="l" t="t" r="r" b="b"/>
              <a:pathLst>
                <a:path w="3593" h="262" extrusionOk="0">
                  <a:moveTo>
                    <a:pt x="394" y="0"/>
                  </a:moveTo>
                  <a:cubicBezTo>
                    <a:pt x="158" y="0"/>
                    <a:pt x="17" y="10"/>
                    <a:pt x="17" y="31"/>
                  </a:cubicBezTo>
                  <a:cubicBezTo>
                    <a:pt x="0" y="81"/>
                    <a:pt x="802" y="164"/>
                    <a:pt x="1788" y="214"/>
                  </a:cubicBezTo>
                  <a:cubicBezTo>
                    <a:pt x="2361" y="244"/>
                    <a:pt x="2878" y="261"/>
                    <a:pt x="3210" y="261"/>
                  </a:cubicBezTo>
                  <a:cubicBezTo>
                    <a:pt x="3449" y="261"/>
                    <a:pt x="3593" y="252"/>
                    <a:pt x="3593" y="231"/>
                  </a:cubicBezTo>
                  <a:cubicBezTo>
                    <a:pt x="3593" y="181"/>
                    <a:pt x="2791" y="97"/>
                    <a:pt x="1805" y="47"/>
                  </a:cubicBezTo>
                  <a:cubicBezTo>
                    <a:pt x="1232" y="18"/>
                    <a:pt x="721" y="0"/>
                    <a:pt x="39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7182445" y="4153613"/>
              <a:ext cx="425207" cy="115700"/>
            </a:xfrm>
            <a:custGeom>
              <a:avLst/>
              <a:gdLst/>
              <a:ahLst/>
              <a:cxnLst/>
              <a:rect l="l" t="t" r="r" b="b"/>
              <a:pathLst>
                <a:path w="13267" h="3610" extrusionOk="0">
                  <a:moveTo>
                    <a:pt x="0" y="1"/>
                  </a:moveTo>
                  <a:lnTo>
                    <a:pt x="234" y="3610"/>
                  </a:lnTo>
                  <a:lnTo>
                    <a:pt x="13267" y="3610"/>
                  </a:lnTo>
                  <a:lnTo>
                    <a:pt x="12732" y="4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7199047" y="4170215"/>
              <a:ext cx="404343" cy="84644"/>
            </a:xfrm>
            <a:custGeom>
              <a:avLst/>
              <a:gdLst/>
              <a:ahLst/>
              <a:cxnLst/>
              <a:rect l="l" t="t" r="r" b="b"/>
              <a:pathLst>
                <a:path w="12616" h="2641" extrusionOk="0">
                  <a:moveTo>
                    <a:pt x="0" y="1"/>
                  </a:moveTo>
                  <a:lnTo>
                    <a:pt x="234" y="2641"/>
                  </a:lnTo>
                  <a:lnTo>
                    <a:pt x="12615" y="2474"/>
                  </a:lnTo>
                  <a:lnTo>
                    <a:pt x="12264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7197444" y="4040092"/>
              <a:ext cx="420945" cy="129642"/>
            </a:xfrm>
            <a:custGeom>
              <a:avLst/>
              <a:gdLst/>
              <a:ahLst/>
              <a:cxnLst/>
              <a:rect l="l" t="t" r="r" b="b"/>
              <a:pathLst>
                <a:path w="13134" h="4045" extrusionOk="0">
                  <a:moveTo>
                    <a:pt x="0" y="1"/>
                  </a:moveTo>
                  <a:lnTo>
                    <a:pt x="117" y="3610"/>
                  </a:lnTo>
                  <a:lnTo>
                    <a:pt x="13133" y="4044"/>
                  </a:lnTo>
                  <a:lnTo>
                    <a:pt x="12715" y="8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7286319" y="4090987"/>
              <a:ext cx="256015" cy="37499"/>
            </a:xfrm>
            <a:custGeom>
              <a:avLst/>
              <a:gdLst/>
              <a:ahLst/>
              <a:cxnLst/>
              <a:rect l="l" t="t" r="r" b="b"/>
              <a:pathLst>
                <a:path w="7988" h="1170" extrusionOk="0">
                  <a:moveTo>
                    <a:pt x="34" y="0"/>
                  </a:moveTo>
                  <a:lnTo>
                    <a:pt x="1" y="652"/>
                  </a:lnTo>
                  <a:lnTo>
                    <a:pt x="7937" y="1170"/>
                  </a:lnTo>
                  <a:lnTo>
                    <a:pt x="7988" y="51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7200104" y="4204797"/>
              <a:ext cx="396330" cy="5609"/>
            </a:xfrm>
            <a:custGeom>
              <a:avLst/>
              <a:gdLst/>
              <a:ahLst/>
              <a:cxnLst/>
              <a:rect l="l" t="t" r="r" b="b"/>
              <a:pathLst>
                <a:path w="12366" h="175" extrusionOk="0">
                  <a:moveTo>
                    <a:pt x="7822" y="0"/>
                  </a:moveTo>
                  <a:cubicBezTo>
                    <a:pt x="7301" y="0"/>
                    <a:pt x="6751" y="2"/>
                    <a:pt x="6183" y="8"/>
                  </a:cubicBezTo>
                  <a:cubicBezTo>
                    <a:pt x="4462" y="8"/>
                    <a:pt x="2925" y="25"/>
                    <a:pt x="1805" y="41"/>
                  </a:cubicBezTo>
                  <a:lnTo>
                    <a:pt x="485" y="75"/>
                  </a:lnTo>
                  <a:cubicBezTo>
                    <a:pt x="318" y="75"/>
                    <a:pt x="151" y="91"/>
                    <a:pt x="1" y="108"/>
                  </a:cubicBezTo>
                  <a:cubicBezTo>
                    <a:pt x="111" y="133"/>
                    <a:pt x="230" y="148"/>
                    <a:pt x="351" y="148"/>
                  </a:cubicBezTo>
                  <a:cubicBezTo>
                    <a:pt x="396" y="148"/>
                    <a:pt x="441" y="146"/>
                    <a:pt x="485" y="142"/>
                  </a:cubicBezTo>
                  <a:lnTo>
                    <a:pt x="1805" y="175"/>
                  </a:lnTo>
                  <a:lnTo>
                    <a:pt x="6183" y="175"/>
                  </a:lnTo>
                  <a:cubicBezTo>
                    <a:pt x="7887" y="175"/>
                    <a:pt x="9424" y="158"/>
                    <a:pt x="10544" y="142"/>
                  </a:cubicBezTo>
                  <a:lnTo>
                    <a:pt x="11881" y="108"/>
                  </a:lnTo>
                  <a:cubicBezTo>
                    <a:pt x="12031" y="108"/>
                    <a:pt x="12198" y="91"/>
                    <a:pt x="12365" y="75"/>
                  </a:cubicBezTo>
                  <a:cubicBezTo>
                    <a:pt x="12243" y="50"/>
                    <a:pt x="12120" y="35"/>
                    <a:pt x="12005" y="35"/>
                  </a:cubicBezTo>
                  <a:cubicBezTo>
                    <a:pt x="11962" y="35"/>
                    <a:pt x="11921" y="37"/>
                    <a:pt x="11881" y="41"/>
                  </a:cubicBezTo>
                  <a:lnTo>
                    <a:pt x="10544" y="8"/>
                  </a:lnTo>
                  <a:cubicBezTo>
                    <a:pt x="9798" y="8"/>
                    <a:pt x="8866" y="0"/>
                    <a:pt x="7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7201707" y="4222713"/>
              <a:ext cx="399535" cy="8045"/>
            </a:xfrm>
            <a:custGeom>
              <a:avLst/>
              <a:gdLst/>
              <a:ahLst/>
              <a:cxnLst/>
              <a:rect l="l" t="t" r="r" b="b"/>
              <a:pathLst>
                <a:path w="12466" h="251" extrusionOk="0">
                  <a:moveTo>
                    <a:pt x="1822" y="0"/>
                  </a:moveTo>
                  <a:lnTo>
                    <a:pt x="502" y="17"/>
                  </a:lnTo>
                  <a:cubicBezTo>
                    <a:pt x="453" y="12"/>
                    <a:pt x="404" y="10"/>
                    <a:pt x="355" y="10"/>
                  </a:cubicBezTo>
                  <a:cubicBezTo>
                    <a:pt x="237" y="10"/>
                    <a:pt x="119" y="22"/>
                    <a:pt x="1" y="34"/>
                  </a:cubicBezTo>
                  <a:cubicBezTo>
                    <a:pt x="168" y="67"/>
                    <a:pt x="335" y="84"/>
                    <a:pt x="502" y="84"/>
                  </a:cubicBezTo>
                  <a:lnTo>
                    <a:pt x="1822" y="117"/>
                  </a:lnTo>
                  <a:cubicBezTo>
                    <a:pt x="2958" y="151"/>
                    <a:pt x="4512" y="184"/>
                    <a:pt x="6233" y="201"/>
                  </a:cubicBezTo>
                  <a:cubicBezTo>
                    <a:pt x="7954" y="234"/>
                    <a:pt x="9508" y="251"/>
                    <a:pt x="10628" y="251"/>
                  </a:cubicBezTo>
                  <a:lnTo>
                    <a:pt x="11964" y="234"/>
                  </a:lnTo>
                  <a:cubicBezTo>
                    <a:pt x="12131" y="234"/>
                    <a:pt x="12298" y="234"/>
                    <a:pt x="12465" y="218"/>
                  </a:cubicBezTo>
                  <a:cubicBezTo>
                    <a:pt x="12298" y="184"/>
                    <a:pt x="12131" y="167"/>
                    <a:pt x="11964" y="167"/>
                  </a:cubicBezTo>
                  <a:lnTo>
                    <a:pt x="10628" y="117"/>
                  </a:lnTo>
                  <a:cubicBezTo>
                    <a:pt x="9508" y="101"/>
                    <a:pt x="7954" y="67"/>
                    <a:pt x="6233" y="34"/>
                  </a:cubicBezTo>
                  <a:cubicBezTo>
                    <a:pt x="4512" y="17"/>
                    <a:pt x="2958" y="0"/>
                    <a:pt x="1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4"/>
          <p:cNvSpPr txBox="1">
            <a:spLocks noGrp="1"/>
          </p:cNvSpPr>
          <p:nvPr>
            <p:ph type="title"/>
          </p:nvPr>
        </p:nvSpPr>
        <p:spPr>
          <a:xfrm>
            <a:off x="4572000" y="541350"/>
            <a:ext cx="3852000" cy="40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038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  <p:sldLayoutId id="2147483657" r:id="rId6"/>
    <p:sldLayoutId id="2147483665" r:id="rId7"/>
    <p:sldLayoutId id="214748368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boot/docs/current/reference/html/getting-started.html#getting-started-installing-spring-boo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hyperlink" Target="https://start.spring.io/" TargetMode="Externa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boot/docs/current/reference/html/getting-started.html#getting-started-installing-spring-boo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kjdongmart.com/cha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01024122820/chatti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ies.freepik.com/illustration/charts/pana?utm_source=slidesgo_template&amp;utm_medium=referral-link&amp;utm_campaign=sg_resources&amp;utm_content=stories#19b5b1" TargetMode="External"/><Relationship Id="rId7" Type="http://schemas.openxmlformats.org/officeDocument/2006/relationships/hyperlink" Target="https://start.spring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radle.org/next-steps/?version=8.9&amp;format=all" TargetMode="External"/><Relationship Id="rId5" Type="http://schemas.openxmlformats.org/officeDocument/2006/relationships/hyperlink" Target="https://spring.io/tools" TargetMode="External"/><Relationship Id="rId4" Type="http://schemas.openxmlformats.org/officeDocument/2006/relationships/hyperlink" Target="https://www.oracle.com/java/technologies/downloads/?er=22188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javase-download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boot/docs/current/reference/html/getting-started.html#getting-started-installing-spring-boot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pring.io/tools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boot/docs/current/reference/html/getting-started.html#getting-started-installing-spring-boo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hyperlink" Target="https://gradle.org/next-steps/?version=8.9&amp;format=all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34"/>
          <p:cNvSpPr txBox="1">
            <a:spLocks noGrp="1"/>
          </p:cNvSpPr>
          <p:nvPr>
            <p:ph type="ctrTitle"/>
          </p:nvPr>
        </p:nvSpPr>
        <p:spPr>
          <a:xfrm>
            <a:off x="720000" y="860400"/>
            <a:ext cx="3345000" cy="20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Spring boot </a:t>
            </a:r>
            <a:r>
              <a:rPr lang="ko-KR" altLang="en-US" sz="4000" dirty="0" smtClean="0">
                <a:latin typeface="나눔고딕 ExtraBold" pitchFamily="50" charset="-127"/>
                <a:ea typeface="나눔고딕 ExtraBold" pitchFamily="50" charset="-127"/>
              </a:rPr>
              <a:t>채팅프로그램 만들기</a:t>
            </a:r>
            <a:endParaRPr sz="40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62" name="Google Shape;862;p34"/>
          <p:cNvSpPr txBox="1">
            <a:spLocks noGrp="1"/>
          </p:cNvSpPr>
          <p:nvPr>
            <p:ph type="subTitle" idx="1"/>
          </p:nvPr>
        </p:nvSpPr>
        <p:spPr>
          <a:xfrm>
            <a:off x="251520" y="2824325"/>
            <a:ext cx="381348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</a:t>
            </a:r>
            <a:r>
              <a:rPr lang="ko-KR" altLang="en-US" dirty="0"/>
              <a:t>부</a:t>
            </a:r>
            <a:r>
              <a:rPr lang="ko-KR" altLang="en-US" dirty="0" smtClean="0"/>
              <a:t> </a:t>
            </a:r>
            <a:r>
              <a:rPr lang="ko-KR" altLang="en-US" dirty="0" smtClean="0"/>
              <a:t>프로그램 설치부터 </a:t>
            </a:r>
            <a:r>
              <a:rPr lang="ko-KR" altLang="en-US" dirty="0" smtClean="0"/>
              <a:t>채팅프로그램 </a:t>
            </a:r>
            <a:r>
              <a:rPr lang="ko-KR" altLang="en-US" dirty="0" smtClean="0"/>
              <a:t>만들</a:t>
            </a:r>
            <a:r>
              <a:rPr lang="ko-KR" altLang="en-US" dirty="0"/>
              <a:t>기</a:t>
            </a:r>
            <a:endParaRPr dirty="0"/>
          </a:p>
        </p:txBody>
      </p:sp>
      <p:grpSp>
        <p:nvGrpSpPr>
          <p:cNvPr id="863" name="Google Shape;863;p34"/>
          <p:cNvGrpSpPr/>
          <p:nvPr/>
        </p:nvGrpSpPr>
        <p:grpSpPr>
          <a:xfrm>
            <a:off x="3551078" y="894499"/>
            <a:ext cx="5591283" cy="3790746"/>
            <a:chOff x="3551078" y="894499"/>
            <a:chExt cx="5591283" cy="3790746"/>
          </a:xfrm>
        </p:grpSpPr>
        <p:sp>
          <p:nvSpPr>
            <p:cNvPr id="864" name="Google Shape;864;p34"/>
            <p:cNvSpPr/>
            <p:nvPr/>
          </p:nvSpPr>
          <p:spPr>
            <a:xfrm>
              <a:off x="7439416" y="1150995"/>
              <a:ext cx="1702945" cy="1120308"/>
            </a:xfrm>
            <a:custGeom>
              <a:avLst/>
              <a:gdLst/>
              <a:ahLst/>
              <a:cxnLst/>
              <a:rect l="l" t="t" r="r" b="b"/>
              <a:pathLst>
                <a:path w="53134" h="34955" extrusionOk="0">
                  <a:moveTo>
                    <a:pt x="3626" y="1"/>
                  </a:moveTo>
                  <a:lnTo>
                    <a:pt x="0" y="34955"/>
                  </a:lnTo>
                  <a:lnTo>
                    <a:pt x="49074" y="34955"/>
                  </a:lnTo>
                  <a:lnTo>
                    <a:pt x="53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7610788" y="1330924"/>
              <a:ext cx="80349" cy="752438"/>
            </a:xfrm>
            <a:custGeom>
              <a:avLst/>
              <a:gdLst/>
              <a:ahLst/>
              <a:cxnLst/>
              <a:rect l="l" t="t" r="r" b="b"/>
              <a:pathLst>
                <a:path w="2507" h="23477" extrusionOk="0">
                  <a:moveTo>
                    <a:pt x="2473" y="1"/>
                  </a:moveTo>
                  <a:lnTo>
                    <a:pt x="2473" y="1"/>
                  </a:lnTo>
                  <a:cubicBezTo>
                    <a:pt x="2423" y="1"/>
                    <a:pt x="1855" y="5247"/>
                    <a:pt x="1187" y="11730"/>
                  </a:cubicBezTo>
                  <a:cubicBezTo>
                    <a:pt x="518" y="18213"/>
                    <a:pt x="0" y="23476"/>
                    <a:pt x="50" y="23476"/>
                  </a:cubicBezTo>
                  <a:cubicBezTo>
                    <a:pt x="84" y="23476"/>
                    <a:pt x="669" y="18230"/>
                    <a:pt x="1337" y="11747"/>
                  </a:cubicBezTo>
                  <a:cubicBezTo>
                    <a:pt x="2005" y="5264"/>
                    <a:pt x="2507" y="17"/>
                    <a:pt x="24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7740911" y="1366275"/>
              <a:ext cx="158007" cy="4840"/>
            </a:xfrm>
            <a:custGeom>
              <a:avLst/>
              <a:gdLst/>
              <a:ahLst/>
              <a:cxnLst/>
              <a:rect l="l" t="t" r="r" b="b"/>
              <a:pathLst>
                <a:path w="4930" h="151" extrusionOk="0">
                  <a:moveTo>
                    <a:pt x="2457" y="0"/>
                  </a:moveTo>
                  <a:cubicBezTo>
                    <a:pt x="1103" y="0"/>
                    <a:pt x="0" y="34"/>
                    <a:pt x="0" y="67"/>
                  </a:cubicBezTo>
                  <a:cubicBezTo>
                    <a:pt x="0" y="117"/>
                    <a:pt x="1103" y="151"/>
                    <a:pt x="2457" y="151"/>
                  </a:cubicBezTo>
                  <a:cubicBezTo>
                    <a:pt x="3827" y="151"/>
                    <a:pt x="4929" y="117"/>
                    <a:pt x="4929" y="67"/>
                  </a:cubicBezTo>
                  <a:cubicBezTo>
                    <a:pt x="4929" y="34"/>
                    <a:pt x="3827" y="0"/>
                    <a:pt x="24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7941736" y="1366275"/>
              <a:ext cx="628693" cy="4840"/>
            </a:xfrm>
            <a:custGeom>
              <a:avLst/>
              <a:gdLst/>
              <a:ahLst/>
              <a:cxnLst/>
              <a:rect l="l" t="t" r="r" b="b"/>
              <a:pathLst>
                <a:path w="19616" h="151" extrusionOk="0">
                  <a:moveTo>
                    <a:pt x="9808" y="0"/>
                  </a:moveTo>
                  <a:cubicBezTo>
                    <a:pt x="4394" y="0"/>
                    <a:pt x="0" y="34"/>
                    <a:pt x="0" y="67"/>
                  </a:cubicBezTo>
                  <a:cubicBezTo>
                    <a:pt x="0" y="117"/>
                    <a:pt x="4394" y="151"/>
                    <a:pt x="9808" y="151"/>
                  </a:cubicBezTo>
                  <a:cubicBezTo>
                    <a:pt x="15222" y="151"/>
                    <a:pt x="19616" y="117"/>
                    <a:pt x="19616" y="67"/>
                  </a:cubicBezTo>
                  <a:cubicBezTo>
                    <a:pt x="19616" y="34"/>
                    <a:pt x="15238" y="0"/>
                    <a:pt x="98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7722161" y="1764144"/>
              <a:ext cx="158007" cy="5384"/>
            </a:xfrm>
            <a:custGeom>
              <a:avLst/>
              <a:gdLst/>
              <a:ahLst/>
              <a:cxnLst/>
              <a:rect l="l" t="t" r="r" b="b"/>
              <a:pathLst>
                <a:path w="4930" h="168" extrusionOk="0">
                  <a:moveTo>
                    <a:pt x="2473" y="1"/>
                  </a:moveTo>
                  <a:cubicBezTo>
                    <a:pt x="1103" y="1"/>
                    <a:pt x="1" y="34"/>
                    <a:pt x="1" y="84"/>
                  </a:cubicBezTo>
                  <a:cubicBezTo>
                    <a:pt x="1" y="118"/>
                    <a:pt x="1103" y="168"/>
                    <a:pt x="2473" y="168"/>
                  </a:cubicBezTo>
                  <a:cubicBezTo>
                    <a:pt x="3827" y="168"/>
                    <a:pt x="4930" y="118"/>
                    <a:pt x="4930" y="84"/>
                  </a:cubicBezTo>
                  <a:cubicBezTo>
                    <a:pt x="4930" y="34"/>
                    <a:pt x="3827" y="1"/>
                    <a:pt x="24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7922987" y="1764144"/>
              <a:ext cx="629238" cy="5384"/>
            </a:xfrm>
            <a:custGeom>
              <a:avLst/>
              <a:gdLst/>
              <a:ahLst/>
              <a:cxnLst/>
              <a:rect l="l" t="t" r="r" b="b"/>
              <a:pathLst>
                <a:path w="19633" h="168" extrusionOk="0">
                  <a:moveTo>
                    <a:pt x="9808" y="1"/>
                  </a:moveTo>
                  <a:cubicBezTo>
                    <a:pt x="4395" y="1"/>
                    <a:pt x="0" y="34"/>
                    <a:pt x="0" y="84"/>
                  </a:cubicBezTo>
                  <a:cubicBezTo>
                    <a:pt x="0" y="118"/>
                    <a:pt x="4395" y="168"/>
                    <a:pt x="9808" y="168"/>
                  </a:cubicBezTo>
                  <a:cubicBezTo>
                    <a:pt x="15239" y="168"/>
                    <a:pt x="19633" y="118"/>
                    <a:pt x="19633" y="84"/>
                  </a:cubicBezTo>
                  <a:cubicBezTo>
                    <a:pt x="19633" y="34"/>
                    <a:pt x="15239" y="1"/>
                    <a:pt x="98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7708764" y="1947822"/>
              <a:ext cx="629270" cy="4872"/>
            </a:xfrm>
            <a:custGeom>
              <a:avLst/>
              <a:gdLst/>
              <a:ahLst/>
              <a:cxnLst/>
              <a:rect l="l" t="t" r="r" b="b"/>
              <a:pathLst>
                <a:path w="19634" h="152" extrusionOk="0">
                  <a:moveTo>
                    <a:pt x="9809" y="1"/>
                  </a:moveTo>
                  <a:cubicBezTo>
                    <a:pt x="4395" y="1"/>
                    <a:pt x="1" y="34"/>
                    <a:pt x="1" y="84"/>
                  </a:cubicBezTo>
                  <a:cubicBezTo>
                    <a:pt x="1" y="118"/>
                    <a:pt x="4395" y="151"/>
                    <a:pt x="9809" y="151"/>
                  </a:cubicBezTo>
                  <a:cubicBezTo>
                    <a:pt x="15239" y="151"/>
                    <a:pt x="19633" y="118"/>
                    <a:pt x="19633" y="84"/>
                  </a:cubicBezTo>
                  <a:cubicBezTo>
                    <a:pt x="19633" y="34"/>
                    <a:pt x="15239" y="1"/>
                    <a:pt x="98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7746263" y="1478194"/>
              <a:ext cx="222267" cy="5384"/>
            </a:xfrm>
            <a:custGeom>
              <a:avLst/>
              <a:gdLst/>
              <a:ahLst/>
              <a:cxnLst/>
              <a:rect l="l" t="t" r="r" b="b"/>
              <a:pathLst>
                <a:path w="6935" h="168" extrusionOk="0">
                  <a:moveTo>
                    <a:pt x="3459" y="0"/>
                  </a:moveTo>
                  <a:cubicBezTo>
                    <a:pt x="1554" y="0"/>
                    <a:pt x="1" y="51"/>
                    <a:pt x="1" y="84"/>
                  </a:cubicBezTo>
                  <a:cubicBezTo>
                    <a:pt x="1" y="134"/>
                    <a:pt x="1554" y="168"/>
                    <a:pt x="3459" y="168"/>
                  </a:cubicBezTo>
                  <a:cubicBezTo>
                    <a:pt x="5381" y="168"/>
                    <a:pt x="6935" y="134"/>
                    <a:pt x="6935" y="84"/>
                  </a:cubicBezTo>
                  <a:cubicBezTo>
                    <a:pt x="6935" y="51"/>
                    <a:pt x="5381" y="0"/>
                    <a:pt x="34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7740366" y="1643123"/>
              <a:ext cx="222267" cy="5384"/>
            </a:xfrm>
            <a:custGeom>
              <a:avLst/>
              <a:gdLst/>
              <a:ahLst/>
              <a:cxnLst/>
              <a:rect l="l" t="t" r="r" b="b"/>
              <a:pathLst>
                <a:path w="6935" h="168" extrusionOk="0">
                  <a:moveTo>
                    <a:pt x="3476" y="1"/>
                  </a:moveTo>
                  <a:cubicBezTo>
                    <a:pt x="1555" y="1"/>
                    <a:pt x="1" y="34"/>
                    <a:pt x="1" y="84"/>
                  </a:cubicBezTo>
                  <a:cubicBezTo>
                    <a:pt x="1" y="134"/>
                    <a:pt x="1555" y="168"/>
                    <a:pt x="3476" y="168"/>
                  </a:cubicBezTo>
                  <a:cubicBezTo>
                    <a:pt x="5381" y="168"/>
                    <a:pt x="6935" y="134"/>
                    <a:pt x="6935" y="84"/>
                  </a:cubicBezTo>
                  <a:cubicBezTo>
                    <a:pt x="6935" y="34"/>
                    <a:pt x="5381" y="1"/>
                    <a:pt x="34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7928339" y="1878755"/>
              <a:ext cx="222267" cy="5384"/>
            </a:xfrm>
            <a:custGeom>
              <a:avLst/>
              <a:gdLst/>
              <a:ahLst/>
              <a:cxnLst/>
              <a:rect l="l" t="t" r="r" b="b"/>
              <a:pathLst>
                <a:path w="6935" h="168" extrusionOk="0">
                  <a:moveTo>
                    <a:pt x="3459" y="0"/>
                  </a:moveTo>
                  <a:cubicBezTo>
                    <a:pt x="1554" y="0"/>
                    <a:pt x="0" y="34"/>
                    <a:pt x="0" y="84"/>
                  </a:cubicBezTo>
                  <a:cubicBezTo>
                    <a:pt x="0" y="117"/>
                    <a:pt x="1554" y="167"/>
                    <a:pt x="3459" y="167"/>
                  </a:cubicBezTo>
                  <a:cubicBezTo>
                    <a:pt x="5381" y="167"/>
                    <a:pt x="6934" y="117"/>
                    <a:pt x="6934" y="84"/>
                  </a:cubicBezTo>
                  <a:cubicBezTo>
                    <a:pt x="6934" y="34"/>
                    <a:pt x="5381" y="0"/>
                    <a:pt x="34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8208937" y="1478194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0"/>
                  </a:moveTo>
                  <a:cubicBezTo>
                    <a:pt x="3961" y="0"/>
                    <a:pt x="1" y="51"/>
                    <a:pt x="1" y="84"/>
                  </a:cubicBezTo>
                  <a:cubicBezTo>
                    <a:pt x="1" y="134"/>
                    <a:pt x="3961" y="168"/>
                    <a:pt x="8856" y="168"/>
                  </a:cubicBezTo>
                  <a:cubicBezTo>
                    <a:pt x="13752" y="168"/>
                    <a:pt x="17712" y="134"/>
                    <a:pt x="17712" y="84"/>
                  </a:cubicBezTo>
                  <a:cubicBezTo>
                    <a:pt x="17712" y="51"/>
                    <a:pt x="13752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8033848" y="1652770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0"/>
                  </a:moveTo>
                  <a:cubicBezTo>
                    <a:pt x="3960" y="0"/>
                    <a:pt x="0" y="34"/>
                    <a:pt x="0" y="84"/>
                  </a:cubicBezTo>
                  <a:cubicBezTo>
                    <a:pt x="0" y="117"/>
                    <a:pt x="3960" y="167"/>
                    <a:pt x="8856" y="167"/>
                  </a:cubicBezTo>
                  <a:cubicBezTo>
                    <a:pt x="13751" y="167"/>
                    <a:pt x="17711" y="117"/>
                    <a:pt x="17711" y="84"/>
                  </a:cubicBezTo>
                  <a:cubicBezTo>
                    <a:pt x="17711" y="34"/>
                    <a:pt x="13751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8229288" y="1878755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0"/>
                  </a:moveTo>
                  <a:cubicBezTo>
                    <a:pt x="3961" y="0"/>
                    <a:pt x="1" y="34"/>
                    <a:pt x="1" y="84"/>
                  </a:cubicBezTo>
                  <a:cubicBezTo>
                    <a:pt x="1" y="117"/>
                    <a:pt x="3961" y="167"/>
                    <a:pt x="8856" y="167"/>
                  </a:cubicBezTo>
                  <a:cubicBezTo>
                    <a:pt x="13735" y="167"/>
                    <a:pt x="17712" y="117"/>
                    <a:pt x="17712" y="84"/>
                  </a:cubicBezTo>
                  <a:cubicBezTo>
                    <a:pt x="17712" y="34"/>
                    <a:pt x="13735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7710912" y="2080637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1"/>
                  </a:moveTo>
                  <a:cubicBezTo>
                    <a:pt x="3961" y="1"/>
                    <a:pt x="1" y="34"/>
                    <a:pt x="1" y="84"/>
                  </a:cubicBezTo>
                  <a:cubicBezTo>
                    <a:pt x="1" y="117"/>
                    <a:pt x="3961" y="168"/>
                    <a:pt x="8856" y="168"/>
                  </a:cubicBezTo>
                  <a:cubicBezTo>
                    <a:pt x="13752" y="168"/>
                    <a:pt x="17712" y="117"/>
                    <a:pt x="17712" y="84"/>
                  </a:cubicBezTo>
                  <a:cubicBezTo>
                    <a:pt x="17712" y="34"/>
                    <a:pt x="13752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8338547" y="2080637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1"/>
                  </a:moveTo>
                  <a:cubicBezTo>
                    <a:pt x="3960" y="1"/>
                    <a:pt x="0" y="34"/>
                    <a:pt x="0" y="84"/>
                  </a:cubicBezTo>
                  <a:cubicBezTo>
                    <a:pt x="0" y="117"/>
                    <a:pt x="3960" y="168"/>
                    <a:pt x="8856" y="168"/>
                  </a:cubicBezTo>
                  <a:cubicBezTo>
                    <a:pt x="13751" y="168"/>
                    <a:pt x="17711" y="117"/>
                    <a:pt x="17711" y="84"/>
                  </a:cubicBezTo>
                  <a:cubicBezTo>
                    <a:pt x="17711" y="34"/>
                    <a:pt x="13751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7710912" y="2146500"/>
              <a:ext cx="567670" cy="4872"/>
            </a:xfrm>
            <a:custGeom>
              <a:avLst/>
              <a:gdLst/>
              <a:ahLst/>
              <a:cxnLst/>
              <a:rect l="l" t="t" r="r" b="b"/>
              <a:pathLst>
                <a:path w="17712" h="152" extrusionOk="0">
                  <a:moveTo>
                    <a:pt x="8856" y="1"/>
                  </a:moveTo>
                  <a:cubicBezTo>
                    <a:pt x="3961" y="1"/>
                    <a:pt x="1" y="34"/>
                    <a:pt x="1" y="84"/>
                  </a:cubicBezTo>
                  <a:cubicBezTo>
                    <a:pt x="1" y="118"/>
                    <a:pt x="3961" y="151"/>
                    <a:pt x="8856" y="151"/>
                  </a:cubicBezTo>
                  <a:cubicBezTo>
                    <a:pt x="13735" y="151"/>
                    <a:pt x="17712" y="118"/>
                    <a:pt x="17712" y="84"/>
                  </a:cubicBezTo>
                  <a:cubicBezTo>
                    <a:pt x="17712" y="34"/>
                    <a:pt x="13752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7738218" y="1525852"/>
              <a:ext cx="567670" cy="4840"/>
            </a:xfrm>
            <a:custGeom>
              <a:avLst/>
              <a:gdLst/>
              <a:ahLst/>
              <a:cxnLst/>
              <a:rect l="l" t="t" r="r" b="b"/>
              <a:pathLst>
                <a:path w="17712" h="151" extrusionOk="0">
                  <a:moveTo>
                    <a:pt x="8856" y="0"/>
                  </a:moveTo>
                  <a:cubicBezTo>
                    <a:pt x="3978" y="0"/>
                    <a:pt x="1" y="34"/>
                    <a:pt x="1" y="84"/>
                  </a:cubicBezTo>
                  <a:cubicBezTo>
                    <a:pt x="1" y="117"/>
                    <a:pt x="3978" y="151"/>
                    <a:pt x="8856" y="151"/>
                  </a:cubicBezTo>
                  <a:cubicBezTo>
                    <a:pt x="13752" y="151"/>
                    <a:pt x="17712" y="117"/>
                    <a:pt x="17712" y="84"/>
                  </a:cubicBezTo>
                  <a:cubicBezTo>
                    <a:pt x="17712" y="34"/>
                    <a:pt x="13752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8008656" y="1479251"/>
              <a:ext cx="146244" cy="4872"/>
            </a:xfrm>
            <a:custGeom>
              <a:avLst/>
              <a:gdLst/>
              <a:ahLst/>
              <a:cxnLst/>
              <a:rect l="l" t="t" r="r" b="b"/>
              <a:pathLst>
                <a:path w="4563" h="152" extrusionOk="0">
                  <a:moveTo>
                    <a:pt x="2273" y="1"/>
                  </a:moveTo>
                  <a:cubicBezTo>
                    <a:pt x="1020" y="1"/>
                    <a:pt x="1" y="34"/>
                    <a:pt x="1" y="68"/>
                  </a:cubicBezTo>
                  <a:cubicBezTo>
                    <a:pt x="1" y="118"/>
                    <a:pt x="1020" y="151"/>
                    <a:pt x="2273" y="151"/>
                  </a:cubicBezTo>
                  <a:cubicBezTo>
                    <a:pt x="3543" y="151"/>
                    <a:pt x="4562" y="118"/>
                    <a:pt x="4562" y="68"/>
                  </a:cubicBezTo>
                  <a:cubicBezTo>
                    <a:pt x="4562" y="34"/>
                    <a:pt x="3543" y="1"/>
                    <a:pt x="22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7715206" y="1818244"/>
              <a:ext cx="146212" cy="5384"/>
            </a:xfrm>
            <a:custGeom>
              <a:avLst/>
              <a:gdLst/>
              <a:ahLst/>
              <a:cxnLst/>
              <a:rect l="l" t="t" r="r" b="b"/>
              <a:pathLst>
                <a:path w="4562" h="168" extrusionOk="0">
                  <a:moveTo>
                    <a:pt x="2289" y="0"/>
                  </a:moveTo>
                  <a:cubicBezTo>
                    <a:pt x="1020" y="0"/>
                    <a:pt x="0" y="34"/>
                    <a:pt x="0" y="84"/>
                  </a:cubicBezTo>
                  <a:cubicBezTo>
                    <a:pt x="0" y="134"/>
                    <a:pt x="1020" y="167"/>
                    <a:pt x="2289" y="167"/>
                  </a:cubicBezTo>
                  <a:cubicBezTo>
                    <a:pt x="3543" y="167"/>
                    <a:pt x="4562" y="134"/>
                    <a:pt x="4562" y="84"/>
                  </a:cubicBezTo>
                  <a:cubicBezTo>
                    <a:pt x="4562" y="34"/>
                    <a:pt x="3543" y="0"/>
                    <a:pt x="228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7712001" y="1878755"/>
              <a:ext cx="146212" cy="5384"/>
            </a:xfrm>
            <a:custGeom>
              <a:avLst/>
              <a:gdLst/>
              <a:ahLst/>
              <a:cxnLst/>
              <a:rect l="l" t="t" r="r" b="b"/>
              <a:pathLst>
                <a:path w="4562" h="168" extrusionOk="0">
                  <a:moveTo>
                    <a:pt x="2273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17"/>
                    <a:pt x="1019" y="167"/>
                    <a:pt x="2273" y="167"/>
                  </a:cubicBezTo>
                  <a:cubicBezTo>
                    <a:pt x="3542" y="167"/>
                    <a:pt x="4562" y="117"/>
                    <a:pt x="4562" y="84"/>
                  </a:cubicBezTo>
                  <a:cubicBezTo>
                    <a:pt x="4562" y="34"/>
                    <a:pt x="3542" y="0"/>
                    <a:pt x="22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7544380" y="1266664"/>
              <a:ext cx="1580321" cy="5384"/>
            </a:xfrm>
            <a:custGeom>
              <a:avLst/>
              <a:gdLst/>
              <a:ahLst/>
              <a:cxnLst/>
              <a:rect l="l" t="t" r="r" b="b"/>
              <a:pathLst>
                <a:path w="49308" h="168" extrusionOk="0">
                  <a:moveTo>
                    <a:pt x="24662" y="1"/>
                  </a:moveTo>
                  <a:cubicBezTo>
                    <a:pt x="11045" y="1"/>
                    <a:pt x="0" y="34"/>
                    <a:pt x="0" y="84"/>
                  </a:cubicBezTo>
                  <a:cubicBezTo>
                    <a:pt x="0" y="118"/>
                    <a:pt x="11045" y="168"/>
                    <a:pt x="24662" y="168"/>
                  </a:cubicBezTo>
                  <a:cubicBezTo>
                    <a:pt x="38280" y="168"/>
                    <a:pt x="49307" y="118"/>
                    <a:pt x="49307" y="84"/>
                  </a:cubicBezTo>
                  <a:cubicBezTo>
                    <a:pt x="49307" y="34"/>
                    <a:pt x="38280" y="1"/>
                    <a:pt x="2466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7625787" y="1197051"/>
              <a:ext cx="43941" cy="37627"/>
            </a:xfrm>
            <a:custGeom>
              <a:avLst/>
              <a:gdLst/>
              <a:ahLst/>
              <a:cxnLst/>
              <a:rect l="l" t="t" r="r" b="b"/>
              <a:pathLst>
                <a:path w="1371" h="1174" extrusionOk="0">
                  <a:moveTo>
                    <a:pt x="785" y="0"/>
                  </a:moveTo>
                  <a:cubicBezTo>
                    <a:pt x="267" y="0"/>
                    <a:pt x="0" y="635"/>
                    <a:pt x="384" y="1003"/>
                  </a:cubicBezTo>
                  <a:cubicBezTo>
                    <a:pt x="502" y="1121"/>
                    <a:pt x="646" y="1173"/>
                    <a:pt x="787" y="1173"/>
                  </a:cubicBezTo>
                  <a:cubicBezTo>
                    <a:pt x="1085" y="1173"/>
                    <a:pt x="1370" y="937"/>
                    <a:pt x="1370" y="585"/>
                  </a:cubicBezTo>
                  <a:cubicBezTo>
                    <a:pt x="1370" y="268"/>
                    <a:pt x="1120" y="0"/>
                    <a:pt x="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7706649" y="1197051"/>
              <a:ext cx="43941" cy="37627"/>
            </a:xfrm>
            <a:custGeom>
              <a:avLst/>
              <a:gdLst/>
              <a:ahLst/>
              <a:cxnLst/>
              <a:rect l="l" t="t" r="r" b="b"/>
              <a:pathLst>
                <a:path w="1371" h="1174" extrusionOk="0">
                  <a:moveTo>
                    <a:pt x="785" y="0"/>
                  </a:moveTo>
                  <a:cubicBezTo>
                    <a:pt x="251" y="0"/>
                    <a:pt x="0" y="635"/>
                    <a:pt x="368" y="1003"/>
                  </a:cubicBezTo>
                  <a:cubicBezTo>
                    <a:pt x="485" y="1121"/>
                    <a:pt x="631" y="1173"/>
                    <a:pt x="774" y="1173"/>
                  </a:cubicBezTo>
                  <a:cubicBezTo>
                    <a:pt x="1077" y="1173"/>
                    <a:pt x="1370" y="937"/>
                    <a:pt x="1370" y="585"/>
                  </a:cubicBezTo>
                  <a:cubicBezTo>
                    <a:pt x="1370" y="268"/>
                    <a:pt x="1103" y="0"/>
                    <a:pt x="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7786966" y="1197051"/>
              <a:ext cx="43941" cy="37627"/>
            </a:xfrm>
            <a:custGeom>
              <a:avLst/>
              <a:gdLst/>
              <a:ahLst/>
              <a:cxnLst/>
              <a:rect l="l" t="t" r="r" b="b"/>
              <a:pathLst>
                <a:path w="1371" h="1174" extrusionOk="0">
                  <a:moveTo>
                    <a:pt x="786" y="0"/>
                  </a:moveTo>
                  <a:cubicBezTo>
                    <a:pt x="251" y="0"/>
                    <a:pt x="0" y="635"/>
                    <a:pt x="368" y="1003"/>
                  </a:cubicBezTo>
                  <a:cubicBezTo>
                    <a:pt x="486" y="1121"/>
                    <a:pt x="631" y="1173"/>
                    <a:pt x="774" y="1173"/>
                  </a:cubicBezTo>
                  <a:cubicBezTo>
                    <a:pt x="1077" y="1173"/>
                    <a:pt x="1370" y="937"/>
                    <a:pt x="1370" y="585"/>
                  </a:cubicBezTo>
                  <a:cubicBezTo>
                    <a:pt x="1370" y="268"/>
                    <a:pt x="1103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4706705" y="1223300"/>
              <a:ext cx="1060342" cy="697793"/>
            </a:xfrm>
            <a:custGeom>
              <a:avLst/>
              <a:gdLst/>
              <a:ahLst/>
              <a:cxnLst/>
              <a:rect l="l" t="t" r="r" b="b"/>
              <a:pathLst>
                <a:path w="33084" h="21772" extrusionOk="0">
                  <a:moveTo>
                    <a:pt x="2256" y="0"/>
                  </a:moveTo>
                  <a:lnTo>
                    <a:pt x="1" y="21771"/>
                  </a:lnTo>
                  <a:lnTo>
                    <a:pt x="30561" y="21771"/>
                  </a:lnTo>
                  <a:lnTo>
                    <a:pt x="3308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4812726" y="1335731"/>
              <a:ext cx="51440" cy="468603"/>
            </a:xfrm>
            <a:custGeom>
              <a:avLst/>
              <a:gdLst/>
              <a:ahLst/>
              <a:cxnLst/>
              <a:rect l="l" t="t" r="r" b="b"/>
              <a:pathLst>
                <a:path w="1605" h="14621" extrusionOk="0">
                  <a:moveTo>
                    <a:pt x="1554" y="1"/>
                  </a:moveTo>
                  <a:cubicBezTo>
                    <a:pt x="1503" y="1"/>
                    <a:pt x="1136" y="3269"/>
                    <a:pt x="719" y="7303"/>
                  </a:cubicBezTo>
                  <a:cubicBezTo>
                    <a:pt x="302" y="11329"/>
                    <a:pt x="1" y="14604"/>
                    <a:pt x="51" y="14621"/>
                  </a:cubicBezTo>
                  <a:cubicBezTo>
                    <a:pt x="84" y="14621"/>
                    <a:pt x="469" y="11346"/>
                    <a:pt x="886" y="7319"/>
                  </a:cubicBezTo>
                  <a:cubicBezTo>
                    <a:pt x="1304" y="3276"/>
                    <a:pt x="1605" y="1"/>
                    <a:pt x="1555" y="1"/>
                  </a:cubicBezTo>
                  <a:cubicBezTo>
                    <a:pt x="1555" y="1"/>
                    <a:pt x="1555" y="1"/>
                    <a:pt x="15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4894133" y="1356628"/>
              <a:ext cx="98586" cy="4840"/>
            </a:xfrm>
            <a:custGeom>
              <a:avLst/>
              <a:gdLst/>
              <a:ahLst/>
              <a:cxnLst/>
              <a:rect l="l" t="t" r="r" b="b"/>
              <a:pathLst>
                <a:path w="3076" h="151" extrusionOk="0">
                  <a:moveTo>
                    <a:pt x="1538" y="1"/>
                  </a:moveTo>
                  <a:cubicBezTo>
                    <a:pt x="686" y="1"/>
                    <a:pt x="1" y="34"/>
                    <a:pt x="1" y="67"/>
                  </a:cubicBezTo>
                  <a:cubicBezTo>
                    <a:pt x="1" y="118"/>
                    <a:pt x="686" y="151"/>
                    <a:pt x="1538" y="151"/>
                  </a:cubicBezTo>
                  <a:cubicBezTo>
                    <a:pt x="2390" y="151"/>
                    <a:pt x="3075" y="118"/>
                    <a:pt x="3075" y="67"/>
                  </a:cubicBezTo>
                  <a:cubicBezTo>
                    <a:pt x="3075" y="34"/>
                    <a:pt x="2390" y="1"/>
                    <a:pt x="15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5019449" y="1356628"/>
              <a:ext cx="391491" cy="4840"/>
            </a:xfrm>
            <a:custGeom>
              <a:avLst/>
              <a:gdLst/>
              <a:ahLst/>
              <a:cxnLst/>
              <a:rect l="l" t="t" r="r" b="b"/>
              <a:pathLst>
                <a:path w="12215" h="151" extrusionOk="0">
                  <a:moveTo>
                    <a:pt x="6116" y="1"/>
                  </a:moveTo>
                  <a:cubicBezTo>
                    <a:pt x="2724" y="1"/>
                    <a:pt x="0" y="34"/>
                    <a:pt x="0" y="67"/>
                  </a:cubicBezTo>
                  <a:cubicBezTo>
                    <a:pt x="0" y="118"/>
                    <a:pt x="2741" y="151"/>
                    <a:pt x="6116" y="151"/>
                  </a:cubicBezTo>
                  <a:cubicBezTo>
                    <a:pt x="9491" y="151"/>
                    <a:pt x="12214" y="118"/>
                    <a:pt x="12214" y="67"/>
                  </a:cubicBezTo>
                  <a:cubicBezTo>
                    <a:pt x="12214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4882884" y="1604567"/>
              <a:ext cx="98041" cy="4872"/>
            </a:xfrm>
            <a:custGeom>
              <a:avLst/>
              <a:gdLst/>
              <a:ahLst/>
              <a:cxnLst/>
              <a:rect l="l" t="t" r="r" b="b"/>
              <a:pathLst>
                <a:path w="3059" h="152" extrusionOk="0">
                  <a:moveTo>
                    <a:pt x="1521" y="1"/>
                  </a:moveTo>
                  <a:cubicBezTo>
                    <a:pt x="686" y="1"/>
                    <a:pt x="1" y="34"/>
                    <a:pt x="1" y="67"/>
                  </a:cubicBezTo>
                  <a:cubicBezTo>
                    <a:pt x="1" y="118"/>
                    <a:pt x="686" y="151"/>
                    <a:pt x="1521" y="151"/>
                  </a:cubicBezTo>
                  <a:cubicBezTo>
                    <a:pt x="2373" y="151"/>
                    <a:pt x="3058" y="118"/>
                    <a:pt x="3058" y="67"/>
                  </a:cubicBezTo>
                  <a:cubicBezTo>
                    <a:pt x="3058" y="34"/>
                    <a:pt x="2373" y="1"/>
                    <a:pt x="152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5007655" y="1604567"/>
              <a:ext cx="392036" cy="4872"/>
            </a:xfrm>
            <a:custGeom>
              <a:avLst/>
              <a:gdLst/>
              <a:ahLst/>
              <a:cxnLst/>
              <a:rect l="l" t="t" r="r" b="b"/>
              <a:pathLst>
                <a:path w="12232" h="152" extrusionOk="0">
                  <a:moveTo>
                    <a:pt x="6116" y="1"/>
                  </a:moveTo>
                  <a:cubicBezTo>
                    <a:pt x="2741" y="1"/>
                    <a:pt x="1" y="34"/>
                    <a:pt x="1" y="67"/>
                  </a:cubicBezTo>
                  <a:cubicBezTo>
                    <a:pt x="1" y="118"/>
                    <a:pt x="2741" y="151"/>
                    <a:pt x="6116" y="151"/>
                  </a:cubicBezTo>
                  <a:cubicBezTo>
                    <a:pt x="9491" y="151"/>
                    <a:pt x="12232" y="118"/>
                    <a:pt x="12232" y="67"/>
                  </a:cubicBezTo>
                  <a:cubicBezTo>
                    <a:pt x="12232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4874327" y="1718633"/>
              <a:ext cx="391491" cy="5384"/>
            </a:xfrm>
            <a:custGeom>
              <a:avLst/>
              <a:gdLst/>
              <a:ahLst/>
              <a:cxnLst/>
              <a:rect l="l" t="t" r="r" b="b"/>
              <a:pathLst>
                <a:path w="12215" h="168" extrusionOk="0">
                  <a:moveTo>
                    <a:pt x="6116" y="1"/>
                  </a:moveTo>
                  <a:cubicBezTo>
                    <a:pt x="2741" y="1"/>
                    <a:pt x="0" y="34"/>
                    <a:pt x="0" y="84"/>
                  </a:cubicBezTo>
                  <a:cubicBezTo>
                    <a:pt x="0" y="134"/>
                    <a:pt x="2741" y="168"/>
                    <a:pt x="6116" y="168"/>
                  </a:cubicBezTo>
                  <a:cubicBezTo>
                    <a:pt x="9491" y="168"/>
                    <a:pt x="12214" y="134"/>
                    <a:pt x="12214" y="84"/>
                  </a:cubicBezTo>
                  <a:cubicBezTo>
                    <a:pt x="12214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4897338" y="1426241"/>
              <a:ext cx="138744" cy="5384"/>
            </a:xfrm>
            <a:custGeom>
              <a:avLst/>
              <a:gdLst/>
              <a:ahLst/>
              <a:cxnLst/>
              <a:rect l="l" t="t" r="r" b="b"/>
              <a:pathLst>
                <a:path w="4329" h="168" extrusionOk="0">
                  <a:moveTo>
                    <a:pt x="2173" y="1"/>
                  </a:moveTo>
                  <a:cubicBezTo>
                    <a:pt x="970" y="1"/>
                    <a:pt x="1" y="34"/>
                    <a:pt x="1" y="84"/>
                  </a:cubicBezTo>
                  <a:cubicBezTo>
                    <a:pt x="1" y="134"/>
                    <a:pt x="970" y="168"/>
                    <a:pt x="2173" y="168"/>
                  </a:cubicBezTo>
                  <a:cubicBezTo>
                    <a:pt x="3359" y="168"/>
                    <a:pt x="4328" y="134"/>
                    <a:pt x="4328" y="84"/>
                  </a:cubicBezTo>
                  <a:cubicBezTo>
                    <a:pt x="4328" y="34"/>
                    <a:pt x="3359" y="1"/>
                    <a:pt x="21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4894133" y="1529057"/>
              <a:ext cx="138200" cy="4872"/>
            </a:xfrm>
            <a:custGeom>
              <a:avLst/>
              <a:gdLst/>
              <a:ahLst/>
              <a:cxnLst/>
              <a:rect l="l" t="t" r="r" b="b"/>
              <a:pathLst>
                <a:path w="4312" h="152" extrusionOk="0">
                  <a:moveTo>
                    <a:pt x="2156" y="1"/>
                  </a:moveTo>
                  <a:cubicBezTo>
                    <a:pt x="970" y="1"/>
                    <a:pt x="1" y="34"/>
                    <a:pt x="1" y="84"/>
                  </a:cubicBezTo>
                  <a:cubicBezTo>
                    <a:pt x="1" y="118"/>
                    <a:pt x="970" y="151"/>
                    <a:pt x="2156" y="151"/>
                  </a:cubicBezTo>
                  <a:cubicBezTo>
                    <a:pt x="3342" y="151"/>
                    <a:pt x="4311" y="118"/>
                    <a:pt x="4311" y="84"/>
                  </a:cubicBezTo>
                  <a:cubicBezTo>
                    <a:pt x="4311" y="34"/>
                    <a:pt x="3342" y="1"/>
                    <a:pt x="21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5010892" y="1675782"/>
              <a:ext cx="138712" cy="4872"/>
            </a:xfrm>
            <a:custGeom>
              <a:avLst/>
              <a:gdLst/>
              <a:ahLst/>
              <a:cxnLst/>
              <a:rect l="l" t="t" r="r" b="b"/>
              <a:pathLst>
                <a:path w="4328" h="152" extrusionOk="0">
                  <a:moveTo>
                    <a:pt x="2172" y="1"/>
                  </a:moveTo>
                  <a:cubicBezTo>
                    <a:pt x="969" y="1"/>
                    <a:pt x="0" y="34"/>
                    <a:pt x="0" y="84"/>
                  </a:cubicBezTo>
                  <a:cubicBezTo>
                    <a:pt x="0" y="118"/>
                    <a:pt x="969" y="151"/>
                    <a:pt x="2172" y="151"/>
                  </a:cubicBezTo>
                  <a:cubicBezTo>
                    <a:pt x="3359" y="151"/>
                    <a:pt x="4328" y="118"/>
                    <a:pt x="4328" y="84"/>
                  </a:cubicBezTo>
                  <a:cubicBezTo>
                    <a:pt x="4328" y="34"/>
                    <a:pt x="3359" y="1"/>
                    <a:pt x="21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5185981" y="1426241"/>
              <a:ext cx="353479" cy="5384"/>
            </a:xfrm>
            <a:custGeom>
              <a:avLst/>
              <a:gdLst/>
              <a:ahLst/>
              <a:cxnLst/>
              <a:rect l="l" t="t" r="r" b="b"/>
              <a:pathLst>
                <a:path w="11029" h="168" extrusionOk="0">
                  <a:moveTo>
                    <a:pt x="5515" y="1"/>
                  </a:moveTo>
                  <a:cubicBezTo>
                    <a:pt x="2474" y="1"/>
                    <a:pt x="1" y="34"/>
                    <a:pt x="1" y="84"/>
                  </a:cubicBezTo>
                  <a:cubicBezTo>
                    <a:pt x="1" y="134"/>
                    <a:pt x="2474" y="168"/>
                    <a:pt x="5515" y="168"/>
                  </a:cubicBezTo>
                  <a:cubicBezTo>
                    <a:pt x="8556" y="168"/>
                    <a:pt x="11028" y="134"/>
                    <a:pt x="11028" y="84"/>
                  </a:cubicBezTo>
                  <a:cubicBezTo>
                    <a:pt x="11028" y="34"/>
                    <a:pt x="8556" y="1"/>
                    <a:pt x="551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5076754" y="1534954"/>
              <a:ext cx="353447" cy="5384"/>
            </a:xfrm>
            <a:custGeom>
              <a:avLst/>
              <a:gdLst/>
              <a:ahLst/>
              <a:cxnLst/>
              <a:rect l="l" t="t" r="r" b="b"/>
              <a:pathLst>
                <a:path w="11028" h="168" extrusionOk="0">
                  <a:moveTo>
                    <a:pt x="5514" y="1"/>
                  </a:moveTo>
                  <a:cubicBezTo>
                    <a:pt x="2473" y="1"/>
                    <a:pt x="0" y="34"/>
                    <a:pt x="0" y="84"/>
                  </a:cubicBezTo>
                  <a:cubicBezTo>
                    <a:pt x="0" y="117"/>
                    <a:pt x="2473" y="168"/>
                    <a:pt x="5514" y="168"/>
                  </a:cubicBezTo>
                  <a:cubicBezTo>
                    <a:pt x="8555" y="168"/>
                    <a:pt x="11028" y="117"/>
                    <a:pt x="11028" y="84"/>
                  </a:cubicBezTo>
                  <a:cubicBezTo>
                    <a:pt x="11028" y="34"/>
                    <a:pt x="8572" y="1"/>
                    <a:pt x="55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5198320" y="1675782"/>
              <a:ext cx="353447" cy="4872"/>
            </a:xfrm>
            <a:custGeom>
              <a:avLst/>
              <a:gdLst/>
              <a:ahLst/>
              <a:cxnLst/>
              <a:rect l="l" t="t" r="r" b="b"/>
              <a:pathLst>
                <a:path w="11028" h="152" extrusionOk="0">
                  <a:moveTo>
                    <a:pt x="5514" y="1"/>
                  </a:moveTo>
                  <a:cubicBezTo>
                    <a:pt x="2473" y="1"/>
                    <a:pt x="0" y="34"/>
                    <a:pt x="0" y="84"/>
                  </a:cubicBezTo>
                  <a:cubicBezTo>
                    <a:pt x="0" y="118"/>
                    <a:pt x="2473" y="151"/>
                    <a:pt x="5514" y="151"/>
                  </a:cubicBezTo>
                  <a:cubicBezTo>
                    <a:pt x="8572" y="151"/>
                    <a:pt x="11028" y="118"/>
                    <a:pt x="11028" y="84"/>
                  </a:cubicBezTo>
                  <a:cubicBezTo>
                    <a:pt x="11028" y="34"/>
                    <a:pt x="8572" y="1"/>
                    <a:pt x="55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4875384" y="1801642"/>
              <a:ext cx="354024" cy="4840"/>
            </a:xfrm>
            <a:custGeom>
              <a:avLst/>
              <a:gdLst/>
              <a:ahLst/>
              <a:cxnLst/>
              <a:rect l="l" t="t" r="r" b="b"/>
              <a:pathLst>
                <a:path w="11046" h="151" extrusionOk="0">
                  <a:moveTo>
                    <a:pt x="5531" y="0"/>
                  </a:moveTo>
                  <a:cubicBezTo>
                    <a:pt x="2474" y="0"/>
                    <a:pt x="1" y="34"/>
                    <a:pt x="1" y="84"/>
                  </a:cubicBezTo>
                  <a:cubicBezTo>
                    <a:pt x="1" y="117"/>
                    <a:pt x="2474" y="151"/>
                    <a:pt x="5531" y="151"/>
                  </a:cubicBezTo>
                  <a:cubicBezTo>
                    <a:pt x="8572" y="151"/>
                    <a:pt x="11045" y="117"/>
                    <a:pt x="11045" y="84"/>
                  </a:cubicBezTo>
                  <a:cubicBezTo>
                    <a:pt x="11045" y="34"/>
                    <a:pt x="8572" y="0"/>
                    <a:pt x="55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5266843" y="1801642"/>
              <a:ext cx="353479" cy="4840"/>
            </a:xfrm>
            <a:custGeom>
              <a:avLst/>
              <a:gdLst/>
              <a:ahLst/>
              <a:cxnLst/>
              <a:rect l="l" t="t" r="r" b="b"/>
              <a:pathLst>
                <a:path w="11029" h="151" extrusionOk="0">
                  <a:moveTo>
                    <a:pt x="5515" y="0"/>
                  </a:moveTo>
                  <a:cubicBezTo>
                    <a:pt x="2457" y="0"/>
                    <a:pt x="1" y="34"/>
                    <a:pt x="1" y="84"/>
                  </a:cubicBezTo>
                  <a:cubicBezTo>
                    <a:pt x="1" y="117"/>
                    <a:pt x="2457" y="151"/>
                    <a:pt x="5515" y="151"/>
                  </a:cubicBezTo>
                  <a:cubicBezTo>
                    <a:pt x="8556" y="151"/>
                    <a:pt x="11028" y="117"/>
                    <a:pt x="11028" y="84"/>
                  </a:cubicBezTo>
                  <a:cubicBezTo>
                    <a:pt x="11028" y="34"/>
                    <a:pt x="8556" y="0"/>
                    <a:pt x="55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4875384" y="1842346"/>
              <a:ext cx="354024" cy="5384"/>
            </a:xfrm>
            <a:custGeom>
              <a:avLst/>
              <a:gdLst/>
              <a:ahLst/>
              <a:cxnLst/>
              <a:rect l="l" t="t" r="r" b="b"/>
              <a:pathLst>
                <a:path w="11046" h="168" extrusionOk="0">
                  <a:moveTo>
                    <a:pt x="5531" y="0"/>
                  </a:moveTo>
                  <a:cubicBezTo>
                    <a:pt x="2474" y="0"/>
                    <a:pt x="1" y="34"/>
                    <a:pt x="1" y="84"/>
                  </a:cubicBezTo>
                  <a:cubicBezTo>
                    <a:pt x="1" y="134"/>
                    <a:pt x="2474" y="167"/>
                    <a:pt x="5531" y="167"/>
                  </a:cubicBezTo>
                  <a:cubicBezTo>
                    <a:pt x="8572" y="167"/>
                    <a:pt x="11045" y="134"/>
                    <a:pt x="11045" y="84"/>
                  </a:cubicBezTo>
                  <a:cubicBezTo>
                    <a:pt x="11045" y="34"/>
                    <a:pt x="8572" y="0"/>
                    <a:pt x="55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4892531" y="1455695"/>
              <a:ext cx="353992" cy="5384"/>
            </a:xfrm>
            <a:custGeom>
              <a:avLst/>
              <a:gdLst/>
              <a:ahLst/>
              <a:cxnLst/>
              <a:rect l="l" t="t" r="r" b="b"/>
              <a:pathLst>
                <a:path w="11045" h="168" extrusionOk="0">
                  <a:moveTo>
                    <a:pt x="5531" y="1"/>
                  </a:moveTo>
                  <a:cubicBezTo>
                    <a:pt x="2473" y="1"/>
                    <a:pt x="1" y="34"/>
                    <a:pt x="1" y="84"/>
                  </a:cubicBezTo>
                  <a:cubicBezTo>
                    <a:pt x="1" y="134"/>
                    <a:pt x="2473" y="168"/>
                    <a:pt x="5531" y="168"/>
                  </a:cubicBezTo>
                  <a:cubicBezTo>
                    <a:pt x="8572" y="168"/>
                    <a:pt x="11045" y="134"/>
                    <a:pt x="11045" y="84"/>
                  </a:cubicBezTo>
                  <a:cubicBezTo>
                    <a:pt x="11045" y="34"/>
                    <a:pt x="8572" y="1"/>
                    <a:pt x="553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5061210" y="1426785"/>
              <a:ext cx="91086" cy="4840"/>
            </a:xfrm>
            <a:custGeom>
              <a:avLst/>
              <a:gdLst/>
              <a:ahLst/>
              <a:cxnLst/>
              <a:rect l="l" t="t" r="r" b="b"/>
              <a:pathLst>
                <a:path w="2842" h="151" extrusionOk="0">
                  <a:moveTo>
                    <a:pt x="1421" y="0"/>
                  </a:moveTo>
                  <a:cubicBezTo>
                    <a:pt x="636" y="0"/>
                    <a:pt x="1" y="34"/>
                    <a:pt x="1" y="84"/>
                  </a:cubicBezTo>
                  <a:cubicBezTo>
                    <a:pt x="1" y="117"/>
                    <a:pt x="636" y="151"/>
                    <a:pt x="1421" y="151"/>
                  </a:cubicBezTo>
                  <a:cubicBezTo>
                    <a:pt x="2206" y="151"/>
                    <a:pt x="2841" y="117"/>
                    <a:pt x="2841" y="84"/>
                  </a:cubicBezTo>
                  <a:cubicBezTo>
                    <a:pt x="2841" y="34"/>
                    <a:pt x="2206" y="0"/>
                    <a:pt x="14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4878621" y="1638315"/>
              <a:ext cx="91054" cy="4840"/>
            </a:xfrm>
            <a:custGeom>
              <a:avLst/>
              <a:gdLst/>
              <a:ahLst/>
              <a:cxnLst/>
              <a:rect l="l" t="t" r="r" b="b"/>
              <a:pathLst>
                <a:path w="2841" h="151" extrusionOk="0">
                  <a:moveTo>
                    <a:pt x="1420" y="0"/>
                  </a:moveTo>
                  <a:cubicBezTo>
                    <a:pt x="635" y="0"/>
                    <a:pt x="0" y="34"/>
                    <a:pt x="0" y="67"/>
                  </a:cubicBezTo>
                  <a:cubicBezTo>
                    <a:pt x="0" y="117"/>
                    <a:pt x="635" y="151"/>
                    <a:pt x="1420" y="151"/>
                  </a:cubicBezTo>
                  <a:cubicBezTo>
                    <a:pt x="2206" y="151"/>
                    <a:pt x="2841" y="117"/>
                    <a:pt x="2841" y="67"/>
                  </a:cubicBezTo>
                  <a:cubicBezTo>
                    <a:pt x="2841" y="34"/>
                    <a:pt x="2206" y="0"/>
                    <a:pt x="14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4876474" y="1675782"/>
              <a:ext cx="91054" cy="4872"/>
            </a:xfrm>
            <a:custGeom>
              <a:avLst/>
              <a:gdLst/>
              <a:ahLst/>
              <a:cxnLst/>
              <a:rect l="l" t="t" r="r" b="b"/>
              <a:pathLst>
                <a:path w="2841" h="152" extrusionOk="0">
                  <a:moveTo>
                    <a:pt x="1420" y="1"/>
                  </a:moveTo>
                  <a:cubicBezTo>
                    <a:pt x="635" y="1"/>
                    <a:pt x="0" y="34"/>
                    <a:pt x="0" y="84"/>
                  </a:cubicBezTo>
                  <a:cubicBezTo>
                    <a:pt x="0" y="118"/>
                    <a:pt x="635" y="151"/>
                    <a:pt x="1420" y="151"/>
                  </a:cubicBezTo>
                  <a:cubicBezTo>
                    <a:pt x="2206" y="151"/>
                    <a:pt x="2841" y="118"/>
                    <a:pt x="2841" y="84"/>
                  </a:cubicBezTo>
                  <a:cubicBezTo>
                    <a:pt x="2841" y="34"/>
                    <a:pt x="2206" y="1"/>
                    <a:pt x="142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4772055" y="1294515"/>
              <a:ext cx="984288" cy="5384"/>
            </a:xfrm>
            <a:custGeom>
              <a:avLst/>
              <a:gdLst/>
              <a:ahLst/>
              <a:cxnLst/>
              <a:rect l="l" t="t" r="r" b="b"/>
              <a:pathLst>
                <a:path w="30711" h="168" extrusionOk="0">
                  <a:moveTo>
                    <a:pt x="15355" y="0"/>
                  </a:moveTo>
                  <a:cubicBezTo>
                    <a:pt x="6867" y="0"/>
                    <a:pt x="0" y="34"/>
                    <a:pt x="0" y="84"/>
                  </a:cubicBezTo>
                  <a:cubicBezTo>
                    <a:pt x="0" y="117"/>
                    <a:pt x="6867" y="167"/>
                    <a:pt x="15355" y="167"/>
                  </a:cubicBezTo>
                  <a:cubicBezTo>
                    <a:pt x="23827" y="167"/>
                    <a:pt x="30710" y="117"/>
                    <a:pt x="30710" y="84"/>
                  </a:cubicBezTo>
                  <a:cubicBezTo>
                    <a:pt x="30710" y="34"/>
                    <a:pt x="23827" y="0"/>
                    <a:pt x="153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4822918" y="1252209"/>
              <a:ext cx="27339" cy="23364"/>
            </a:xfrm>
            <a:custGeom>
              <a:avLst/>
              <a:gdLst/>
              <a:ahLst/>
              <a:cxnLst/>
              <a:rect l="l" t="t" r="r" b="b"/>
              <a:pathLst>
                <a:path w="853" h="729" extrusionOk="0">
                  <a:moveTo>
                    <a:pt x="485" y="0"/>
                  </a:moveTo>
                  <a:cubicBezTo>
                    <a:pt x="167" y="0"/>
                    <a:pt x="0" y="385"/>
                    <a:pt x="234" y="619"/>
                  </a:cubicBezTo>
                  <a:cubicBezTo>
                    <a:pt x="305" y="695"/>
                    <a:pt x="395" y="728"/>
                    <a:pt x="484" y="728"/>
                  </a:cubicBezTo>
                  <a:cubicBezTo>
                    <a:pt x="670" y="728"/>
                    <a:pt x="853" y="582"/>
                    <a:pt x="853" y="368"/>
                  </a:cubicBezTo>
                  <a:cubicBezTo>
                    <a:pt x="853" y="168"/>
                    <a:pt x="685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4872724" y="1252209"/>
              <a:ext cx="27339" cy="23364"/>
            </a:xfrm>
            <a:custGeom>
              <a:avLst/>
              <a:gdLst/>
              <a:ahLst/>
              <a:cxnLst/>
              <a:rect l="l" t="t" r="r" b="b"/>
              <a:pathLst>
                <a:path w="853" h="729" extrusionOk="0">
                  <a:moveTo>
                    <a:pt x="485" y="0"/>
                  </a:moveTo>
                  <a:cubicBezTo>
                    <a:pt x="167" y="0"/>
                    <a:pt x="0" y="385"/>
                    <a:pt x="234" y="619"/>
                  </a:cubicBezTo>
                  <a:cubicBezTo>
                    <a:pt x="310" y="695"/>
                    <a:pt x="402" y="728"/>
                    <a:pt x="491" y="728"/>
                  </a:cubicBezTo>
                  <a:cubicBezTo>
                    <a:pt x="677" y="728"/>
                    <a:pt x="852" y="582"/>
                    <a:pt x="852" y="368"/>
                  </a:cubicBezTo>
                  <a:cubicBezTo>
                    <a:pt x="852" y="168"/>
                    <a:pt x="685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4923043" y="1252209"/>
              <a:ext cx="27371" cy="23364"/>
            </a:xfrm>
            <a:custGeom>
              <a:avLst/>
              <a:gdLst/>
              <a:ahLst/>
              <a:cxnLst/>
              <a:rect l="l" t="t" r="r" b="b"/>
              <a:pathLst>
                <a:path w="854" h="729" extrusionOk="0">
                  <a:moveTo>
                    <a:pt x="485" y="0"/>
                  </a:moveTo>
                  <a:cubicBezTo>
                    <a:pt x="168" y="0"/>
                    <a:pt x="1" y="385"/>
                    <a:pt x="235" y="619"/>
                  </a:cubicBezTo>
                  <a:cubicBezTo>
                    <a:pt x="305" y="695"/>
                    <a:pt x="395" y="728"/>
                    <a:pt x="484" y="728"/>
                  </a:cubicBezTo>
                  <a:cubicBezTo>
                    <a:pt x="670" y="728"/>
                    <a:pt x="853" y="582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7882283" y="2757533"/>
              <a:ext cx="493762" cy="1596891"/>
            </a:xfrm>
            <a:custGeom>
              <a:avLst/>
              <a:gdLst/>
              <a:ahLst/>
              <a:cxnLst/>
              <a:rect l="l" t="t" r="r" b="b"/>
              <a:pathLst>
                <a:path w="15406" h="49825" extrusionOk="0">
                  <a:moveTo>
                    <a:pt x="0" y="0"/>
                  </a:moveTo>
                  <a:lnTo>
                    <a:pt x="0" y="49825"/>
                  </a:lnTo>
                  <a:lnTo>
                    <a:pt x="15406" y="49825"/>
                  </a:lnTo>
                  <a:lnTo>
                    <a:pt x="1540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8376013" y="2758046"/>
              <a:ext cx="418797" cy="1596378"/>
            </a:xfrm>
            <a:custGeom>
              <a:avLst/>
              <a:gdLst/>
              <a:ahLst/>
              <a:cxnLst/>
              <a:rect l="l" t="t" r="r" b="b"/>
              <a:pathLst>
                <a:path w="13067" h="49809" extrusionOk="0">
                  <a:moveTo>
                    <a:pt x="1" y="1"/>
                  </a:moveTo>
                  <a:lnTo>
                    <a:pt x="1" y="49809"/>
                  </a:lnTo>
                  <a:lnTo>
                    <a:pt x="13067" y="49809"/>
                  </a:lnTo>
                  <a:lnTo>
                    <a:pt x="130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7920839" y="2822307"/>
              <a:ext cx="396298" cy="343832"/>
            </a:xfrm>
            <a:custGeom>
              <a:avLst/>
              <a:gdLst/>
              <a:ahLst/>
              <a:cxnLst/>
              <a:rect l="l" t="t" r="r" b="b"/>
              <a:pathLst>
                <a:path w="12365" h="10728" extrusionOk="0">
                  <a:moveTo>
                    <a:pt x="0" y="1"/>
                  </a:moveTo>
                  <a:lnTo>
                    <a:pt x="0" y="10728"/>
                  </a:lnTo>
                  <a:lnTo>
                    <a:pt x="12365" y="10728"/>
                  </a:lnTo>
                  <a:lnTo>
                    <a:pt x="123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7920839" y="3205208"/>
              <a:ext cx="396298" cy="344345"/>
            </a:xfrm>
            <a:custGeom>
              <a:avLst/>
              <a:gdLst/>
              <a:ahLst/>
              <a:cxnLst/>
              <a:rect l="l" t="t" r="r" b="b"/>
              <a:pathLst>
                <a:path w="12365" h="10744" extrusionOk="0">
                  <a:moveTo>
                    <a:pt x="0" y="0"/>
                  </a:moveTo>
                  <a:lnTo>
                    <a:pt x="0" y="10744"/>
                  </a:lnTo>
                  <a:lnTo>
                    <a:pt x="12365" y="10744"/>
                  </a:lnTo>
                  <a:lnTo>
                    <a:pt x="123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7920839" y="3588077"/>
              <a:ext cx="396298" cy="344377"/>
            </a:xfrm>
            <a:custGeom>
              <a:avLst/>
              <a:gdLst/>
              <a:ahLst/>
              <a:cxnLst/>
              <a:rect l="l" t="t" r="r" b="b"/>
              <a:pathLst>
                <a:path w="12365" h="10745" extrusionOk="0">
                  <a:moveTo>
                    <a:pt x="0" y="1"/>
                  </a:moveTo>
                  <a:lnTo>
                    <a:pt x="0" y="10745"/>
                  </a:lnTo>
                  <a:lnTo>
                    <a:pt x="12365" y="10745"/>
                  </a:lnTo>
                  <a:lnTo>
                    <a:pt x="123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7920839" y="3971523"/>
              <a:ext cx="396298" cy="343832"/>
            </a:xfrm>
            <a:custGeom>
              <a:avLst/>
              <a:gdLst/>
              <a:ahLst/>
              <a:cxnLst/>
              <a:rect l="l" t="t" r="r" b="b"/>
              <a:pathLst>
                <a:path w="12365" h="10728" extrusionOk="0">
                  <a:moveTo>
                    <a:pt x="0" y="0"/>
                  </a:moveTo>
                  <a:lnTo>
                    <a:pt x="0" y="10727"/>
                  </a:lnTo>
                  <a:lnTo>
                    <a:pt x="12365" y="10727"/>
                  </a:lnTo>
                  <a:lnTo>
                    <a:pt x="123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8086858" y="2872112"/>
              <a:ext cx="32146" cy="27659"/>
            </a:xfrm>
            <a:custGeom>
              <a:avLst/>
              <a:gdLst/>
              <a:ahLst/>
              <a:cxnLst/>
              <a:rect l="l" t="t" r="r" b="b"/>
              <a:pathLst>
                <a:path w="1003" h="863" extrusionOk="0">
                  <a:moveTo>
                    <a:pt x="568" y="1"/>
                  </a:moveTo>
                  <a:cubicBezTo>
                    <a:pt x="184" y="1"/>
                    <a:pt x="0" y="469"/>
                    <a:pt x="267" y="736"/>
                  </a:cubicBezTo>
                  <a:cubicBezTo>
                    <a:pt x="355" y="823"/>
                    <a:pt x="463" y="862"/>
                    <a:pt x="570" y="862"/>
                  </a:cubicBezTo>
                  <a:cubicBezTo>
                    <a:pt x="790" y="862"/>
                    <a:pt x="1003" y="694"/>
                    <a:pt x="1003" y="435"/>
                  </a:cubicBezTo>
                  <a:cubicBezTo>
                    <a:pt x="1003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8086858" y="3259821"/>
              <a:ext cx="32146" cy="27339"/>
            </a:xfrm>
            <a:custGeom>
              <a:avLst/>
              <a:gdLst/>
              <a:ahLst/>
              <a:cxnLst/>
              <a:rect l="l" t="t" r="r" b="b"/>
              <a:pathLst>
                <a:path w="1003" h="853" extrusionOk="0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12"/>
                    <a:pt x="463" y="853"/>
                    <a:pt x="570" y="853"/>
                  </a:cubicBezTo>
                  <a:cubicBezTo>
                    <a:pt x="790" y="853"/>
                    <a:pt x="1003" y="677"/>
                    <a:pt x="1003" y="418"/>
                  </a:cubicBezTo>
                  <a:cubicBezTo>
                    <a:pt x="1003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8086858" y="3646985"/>
              <a:ext cx="32146" cy="27659"/>
            </a:xfrm>
            <a:custGeom>
              <a:avLst/>
              <a:gdLst/>
              <a:ahLst/>
              <a:cxnLst/>
              <a:rect l="l" t="t" r="r" b="b"/>
              <a:pathLst>
                <a:path w="1003" h="863" extrusionOk="0">
                  <a:moveTo>
                    <a:pt x="568" y="1"/>
                  </a:moveTo>
                  <a:cubicBezTo>
                    <a:pt x="184" y="1"/>
                    <a:pt x="0" y="469"/>
                    <a:pt x="267" y="736"/>
                  </a:cubicBezTo>
                  <a:cubicBezTo>
                    <a:pt x="355" y="823"/>
                    <a:pt x="463" y="862"/>
                    <a:pt x="570" y="862"/>
                  </a:cubicBezTo>
                  <a:cubicBezTo>
                    <a:pt x="790" y="862"/>
                    <a:pt x="1003" y="694"/>
                    <a:pt x="1003" y="435"/>
                  </a:cubicBezTo>
                  <a:cubicBezTo>
                    <a:pt x="1003" y="201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8086858" y="4034694"/>
              <a:ext cx="32146" cy="27371"/>
            </a:xfrm>
            <a:custGeom>
              <a:avLst/>
              <a:gdLst/>
              <a:ahLst/>
              <a:cxnLst/>
              <a:rect l="l" t="t" r="r" b="b"/>
              <a:pathLst>
                <a:path w="1003" h="854" extrusionOk="0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12"/>
                    <a:pt x="463" y="853"/>
                    <a:pt x="570" y="853"/>
                  </a:cubicBezTo>
                  <a:cubicBezTo>
                    <a:pt x="790" y="853"/>
                    <a:pt x="1003" y="678"/>
                    <a:pt x="1003" y="419"/>
                  </a:cubicBezTo>
                  <a:cubicBezTo>
                    <a:pt x="1003" y="185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7882283" y="4354393"/>
              <a:ext cx="57337" cy="320821"/>
            </a:xfrm>
            <a:custGeom>
              <a:avLst/>
              <a:gdLst/>
              <a:ahLst/>
              <a:cxnLst/>
              <a:rect l="l" t="t" r="r" b="b"/>
              <a:pathLst>
                <a:path w="1789" h="10010" extrusionOk="0">
                  <a:moveTo>
                    <a:pt x="0" y="1"/>
                  </a:moveTo>
                  <a:lnTo>
                    <a:pt x="0" y="10009"/>
                  </a:lnTo>
                  <a:lnTo>
                    <a:pt x="1788" y="10009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8316593" y="4354393"/>
              <a:ext cx="57305" cy="320821"/>
            </a:xfrm>
            <a:custGeom>
              <a:avLst/>
              <a:gdLst/>
              <a:ahLst/>
              <a:cxnLst/>
              <a:rect l="l" t="t" r="r" b="b"/>
              <a:pathLst>
                <a:path w="1788" h="10010" extrusionOk="0">
                  <a:moveTo>
                    <a:pt x="0" y="1"/>
                  </a:moveTo>
                  <a:lnTo>
                    <a:pt x="0" y="10009"/>
                  </a:lnTo>
                  <a:lnTo>
                    <a:pt x="1788" y="10009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8731608" y="4354393"/>
              <a:ext cx="56793" cy="320821"/>
            </a:xfrm>
            <a:custGeom>
              <a:avLst/>
              <a:gdLst/>
              <a:ahLst/>
              <a:cxnLst/>
              <a:rect l="l" t="t" r="r" b="b"/>
              <a:pathLst>
                <a:path w="1772" h="10010" extrusionOk="0">
                  <a:moveTo>
                    <a:pt x="0" y="1"/>
                  </a:moveTo>
                  <a:lnTo>
                    <a:pt x="0" y="10009"/>
                  </a:lnTo>
                  <a:lnTo>
                    <a:pt x="1771" y="10009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3690303" y="4272954"/>
              <a:ext cx="403285" cy="315853"/>
            </a:xfrm>
            <a:custGeom>
              <a:avLst/>
              <a:gdLst/>
              <a:ahLst/>
              <a:cxnLst/>
              <a:rect l="l" t="t" r="r" b="b"/>
              <a:pathLst>
                <a:path w="12583" h="9855" extrusionOk="0">
                  <a:moveTo>
                    <a:pt x="8578" y="0"/>
                  </a:moveTo>
                  <a:cubicBezTo>
                    <a:pt x="7317" y="0"/>
                    <a:pt x="6147" y="819"/>
                    <a:pt x="5498" y="1907"/>
                  </a:cubicBezTo>
                  <a:cubicBezTo>
                    <a:pt x="4930" y="2876"/>
                    <a:pt x="4696" y="4096"/>
                    <a:pt x="3827" y="4831"/>
                  </a:cubicBezTo>
                  <a:cubicBezTo>
                    <a:pt x="3376" y="5215"/>
                    <a:pt x="2791" y="5416"/>
                    <a:pt x="2240" y="5650"/>
                  </a:cubicBezTo>
                  <a:cubicBezTo>
                    <a:pt x="1688" y="5884"/>
                    <a:pt x="1070" y="6134"/>
                    <a:pt x="786" y="6669"/>
                  </a:cubicBezTo>
                  <a:cubicBezTo>
                    <a:pt x="1" y="8106"/>
                    <a:pt x="1020" y="9342"/>
                    <a:pt x="1471" y="9727"/>
                  </a:cubicBezTo>
                  <a:lnTo>
                    <a:pt x="1655" y="9610"/>
                  </a:lnTo>
                  <a:lnTo>
                    <a:pt x="9775" y="9844"/>
                  </a:lnTo>
                  <a:cubicBezTo>
                    <a:pt x="9914" y="9850"/>
                    <a:pt x="10057" y="9854"/>
                    <a:pt x="10200" y="9854"/>
                  </a:cubicBezTo>
                  <a:cubicBezTo>
                    <a:pt x="10832" y="9854"/>
                    <a:pt x="11481" y="9767"/>
                    <a:pt x="11931" y="9359"/>
                  </a:cubicBezTo>
                  <a:cubicBezTo>
                    <a:pt x="12532" y="8808"/>
                    <a:pt x="12582" y="7872"/>
                    <a:pt x="12566" y="7053"/>
                  </a:cubicBezTo>
                  <a:cubicBezTo>
                    <a:pt x="12549" y="5566"/>
                    <a:pt x="12532" y="4029"/>
                    <a:pt x="11981" y="2659"/>
                  </a:cubicBezTo>
                  <a:cubicBezTo>
                    <a:pt x="11413" y="1272"/>
                    <a:pt x="10176" y="69"/>
                    <a:pt x="8689" y="2"/>
                  </a:cubicBezTo>
                  <a:cubicBezTo>
                    <a:pt x="8652" y="1"/>
                    <a:pt x="8615" y="0"/>
                    <a:pt x="857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3551078" y="3872457"/>
              <a:ext cx="684428" cy="801154"/>
            </a:xfrm>
            <a:custGeom>
              <a:avLst/>
              <a:gdLst/>
              <a:ahLst/>
              <a:cxnLst/>
              <a:rect l="l" t="t" r="r" b="b"/>
              <a:pathLst>
                <a:path w="21355" h="24997" extrusionOk="0">
                  <a:moveTo>
                    <a:pt x="2423" y="201"/>
                  </a:moveTo>
                  <a:cubicBezTo>
                    <a:pt x="2507" y="652"/>
                    <a:pt x="2891" y="3075"/>
                    <a:pt x="3426" y="6349"/>
                  </a:cubicBezTo>
                  <a:lnTo>
                    <a:pt x="1287" y="6349"/>
                  </a:lnTo>
                  <a:lnTo>
                    <a:pt x="251" y="201"/>
                  </a:lnTo>
                  <a:close/>
                  <a:moveTo>
                    <a:pt x="6968" y="201"/>
                  </a:moveTo>
                  <a:lnTo>
                    <a:pt x="7453" y="6349"/>
                  </a:lnTo>
                  <a:lnTo>
                    <a:pt x="3643" y="6349"/>
                  </a:lnTo>
                  <a:cubicBezTo>
                    <a:pt x="3509" y="5497"/>
                    <a:pt x="3376" y="4695"/>
                    <a:pt x="3259" y="3977"/>
                  </a:cubicBezTo>
                  <a:cubicBezTo>
                    <a:pt x="2858" y="1487"/>
                    <a:pt x="2707" y="552"/>
                    <a:pt x="2624" y="201"/>
                  </a:cubicBezTo>
                  <a:close/>
                  <a:moveTo>
                    <a:pt x="11128" y="201"/>
                  </a:moveTo>
                  <a:lnTo>
                    <a:pt x="11262" y="6349"/>
                  </a:lnTo>
                  <a:lnTo>
                    <a:pt x="7670" y="6349"/>
                  </a:lnTo>
                  <a:lnTo>
                    <a:pt x="7185" y="201"/>
                  </a:lnTo>
                  <a:close/>
                  <a:moveTo>
                    <a:pt x="15389" y="201"/>
                  </a:moveTo>
                  <a:lnTo>
                    <a:pt x="15189" y="6349"/>
                  </a:lnTo>
                  <a:lnTo>
                    <a:pt x="11479" y="6349"/>
                  </a:lnTo>
                  <a:lnTo>
                    <a:pt x="11346" y="201"/>
                  </a:lnTo>
                  <a:close/>
                  <a:moveTo>
                    <a:pt x="18547" y="201"/>
                  </a:moveTo>
                  <a:lnTo>
                    <a:pt x="18029" y="6349"/>
                  </a:lnTo>
                  <a:lnTo>
                    <a:pt x="15406" y="6349"/>
                  </a:lnTo>
                  <a:lnTo>
                    <a:pt x="15606" y="201"/>
                  </a:lnTo>
                  <a:close/>
                  <a:moveTo>
                    <a:pt x="21103" y="201"/>
                  </a:moveTo>
                  <a:lnTo>
                    <a:pt x="20385" y="6349"/>
                  </a:lnTo>
                  <a:lnTo>
                    <a:pt x="18230" y="6349"/>
                  </a:lnTo>
                  <a:lnTo>
                    <a:pt x="18764" y="201"/>
                  </a:lnTo>
                  <a:close/>
                  <a:moveTo>
                    <a:pt x="3676" y="7937"/>
                  </a:moveTo>
                  <a:cubicBezTo>
                    <a:pt x="3994" y="9975"/>
                    <a:pt x="4361" y="12264"/>
                    <a:pt x="4729" y="14553"/>
                  </a:cubicBezTo>
                  <a:lnTo>
                    <a:pt x="2657" y="14553"/>
                  </a:lnTo>
                  <a:lnTo>
                    <a:pt x="1538" y="7937"/>
                  </a:lnTo>
                  <a:close/>
                  <a:moveTo>
                    <a:pt x="7570" y="7937"/>
                  </a:moveTo>
                  <a:lnTo>
                    <a:pt x="8087" y="14553"/>
                  </a:lnTo>
                  <a:lnTo>
                    <a:pt x="4930" y="14553"/>
                  </a:lnTo>
                  <a:cubicBezTo>
                    <a:pt x="4829" y="13885"/>
                    <a:pt x="4729" y="13200"/>
                    <a:pt x="4612" y="12532"/>
                  </a:cubicBezTo>
                  <a:cubicBezTo>
                    <a:pt x="4361" y="10961"/>
                    <a:pt x="4128" y="9407"/>
                    <a:pt x="3894" y="7937"/>
                  </a:cubicBezTo>
                  <a:close/>
                  <a:moveTo>
                    <a:pt x="11312" y="7937"/>
                  </a:moveTo>
                  <a:lnTo>
                    <a:pt x="11463" y="14553"/>
                  </a:lnTo>
                  <a:lnTo>
                    <a:pt x="8305" y="14553"/>
                  </a:lnTo>
                  <a:lnTo>
                    <a:pt x="7787" y="7937"/>
                  </a:lnTo>
                  <a:close/>
                  <a:moveTo>
                    <a:pt x="15139" y="7937"/>
                  </a:moveTo>
                  <a:lnTo>
                    <a:pt x="14921" y="14553"/>
                  </a:lnTo>
                  <a:lnTo>
                    <a:pt x="11663" y="14553"/>
                  </a:lnTo>
                  <a:lnTo>
                    <a:pt x="11513" y="7937"/>
                  </a:lnTo>
                  <a:close/>
                  <a:moveTo>
                    <a:pt x="17895" y="7937"/>
                  </a:moveTo>
                  <a:lnTo>
                    <a:pt x="17327" y="14553"/>
                  </a:lnTo>
                  <a:lnTo>
                    <a:pt x="15122" y="14553"/>
                  </a:lnTo>
                  <a:lnTo>
                    <a:pt x="15356" y="7937"/>
                  </a:lnTo>
                  <a:close/>
                  <a:moveTo>
                    <a:pt x="20201" y="7937"/>
                  </a:moveTo>
                  <a:lnTo>
                    <a:pt x="19416" y="14553"/>
                  </a:lnTo>
                  <a:lnTo>
                    <a:pt x="17528" y="14553"/>
                  </a:lnTo>
                  <a:lnTo>
                    <a:pt x="18096" y="7937"/>
                  </a:lnTo>
                  <a:close/>
                  <a:moveTo>
                    <a:pt x="4980" y="16141"/>
                  </a:moveTo>
                  <a:cubicBezTo>
                    <a:pt x="5280" y="18146"/>
                    <a:pt x="5598" y="20101"/>
                    <a:pt x="5882" y="21905"/>
                  </a:cubicBezTo>
                  <a:lnTo>
                    <a:pt x="3894" y="21905"/>
                  </a:lnTo>
                  <a:lnTo>
                    <a:pt x="2925" y="16141"/>
                  </a:lnTo>
                  <a:close/>
                  <a:moveTo>
                    <a:pt x="8221" y="16141"/>
                  </a:moveTo>
                  <a:lnTo>
                    <a:pt x="8672" y="21905"/>
                  </a:lnTo>
                  <a:lnTo>
                    <a:pt x="6099" y="21905"/>
                  </a:lnTo>
                  <a:cubicBezTo>
                    <a:pt x="5849" y="20351"/>
                    <a:pt x="5531" y="18329"/>
                    <a:pt x="5180" y="16141"/>
                  </a:cubicBezTo>
                  <a:close/>
                  <a:moveTo>
                    <a:pt x="11496" y="16141"/>
                  </a:moveTo>
                  <a:lnTo>
                    <a:pt x="11630" y="21905"/>
                  </a:lnTo>
                  <a:lnTo>
                    <a:pt x="8873" y="21905"/>
                  </a:lnTo>
                  <a:lnTo>
                    <a:pt x="8422" y="16141"/>
                  </a:lnTo>
                  <a:close/>
                  <a:moveTo>
                    <a:pt x="14854" y="16141"/>
                  </a:moveTo>
                  <a:lnTo>
                    <a:pt x="14671" y="21905"/>
                  </a:lnTo>
                  <a:lnTo>
                    <a:pt x="11847" y="21905"/>
                  </a:lnTo>
                  <a:lnTo>
                    <a:pt x="11713" y="16141"/>
                  </a:lnTo>
                  <a:close/>
                  <a:moveTo>
                    <a:pt x="17177" y="16141"/>
                  </a:moveTo>
                  <a:lnTo>
                    <a:pt x="16692" y="21905"/>
                  </a:lnTo>
                  <a:lnTo>
                    <a:pt x="14888" y="21905"/>
                  </a:lnTo>
                  <a:lnTo>
                    <a:pt x="15072" y="16141"/>
                  </a:lnTo>
                  <a:close/>
                  <a:moveTo>
                    <a:pt x="19232" y="16141"/>
                  </a:moveTo>
                  <a:lnTo>
                    <a:pt x="18547" y="21905"/>
                  </a:lnTo>
                  <a:lnTo>
                    <a:pt x="16910" y="21905"/>
                  </a:lnTo>
                  <a:lnTo>
                    <a:pt x="17394" y="16141"/>
                  </a:lnTo>
                  <a:close/>
                  <a:moveTo>
                    <a:pt x="1" y="0"/>
                  </a:moveTo>
                  <a:lnTo>
                    <a:pt x="3844" y="22824"/>
                  </a:lnTo>
                  <a:cubicBezTo>
                    <a:pt x="4011" y="23793"/>
                    <a:pt x="4712" y="24595"/>
                    <a:pt x="5665" y="24862"/>
                  </a:cubicBezTo>
                  <a:cubicBezTo>
                    <a:pt x="5681" y="24862"/>
                    <a:pt x="5715" y="24879"/>
                    <a:pt x="5732" y="24879"/>
                  </a:cubicBezTo>
                  <a:cubicBezTo>
                    <a:pt x="5798" y="24896"/>
                    <a:pt x="5865" y="24913"/>
                    <a:pt x="5932" y="24929"/>
                  </a:cubicBezTo>
                  <a:cubicBezTo>
                    <a:pt x="6066" y="24963"/>
                    <a:pt x="6216" y="24979"/>
                    <a:pt x="6367" y="24979"/>
                  </a:cubicBezTo>
                  <a:cubicBezTo>
                    <a:pt x="6367" y="24979"/>
                    <a:pt x="6367" y="24996"/>
                    <a:pt x="6367" y="24996"/>
                  </a:cubicBezTo>
                  <a:lnTo>
                    <a:pt x="6467" y="24979"/>
                  </a:lnTo>
                  <a:lnTo>
                    <a:pt x="15991" y="24979"/>
                  </a:lnTo>
                  <a:cubicBezTo>
                    <a:pt x="16158" y="24979"/>
                    <a:pt x="16342" y="24963"/>
                    <a:pt x="16509" y="24929"/>
                  </a:cubicBezTo>
                  <a:cubicBezTo>
                    <a:pt x="17645" y="24762"/>
                    <a:pt x="18530" y="23843"/>
                    <a:pt x="18664" y="22707"/>
                  </a:cubicBezTo>
                  <a:lnTo>
                    <a:pt x="20519" y="6968"/>
                  </a:lnTo>
                  <a:lnTo>
                    <a:pt x="20602" y="6349"/>
                  </a:lnTo>
                  <a:lnTo>
                    <a:pt x="21337" y="117"/>
                  </a:lnTo>
                  <a:lnTo>
                    <a:pt x="2135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5215435" y="1824654"/>
              <a:ext cx="1158896" cy="762598"/>
            </a:xfrm>
            <a:custGeom>
              <a:avLst/>
              <a:gdLst/>
              <a:ahLst/>
              <a:cxnLst/>
              <a:rect l="l" t="t" r="r" b="b"/>
              <a:pathLst>
                <a:path w="36159" h="23794" extrusionOk="0">
                  <a:moveTo>
                    <a:pt x="2474" y="1"/>
                  </a:moveTo>
                  <a:lnTo>
                    <a:pt x="1" y="23794"/>
                  </a:lnTo>
                  <a:lnTo>
                    <a:pt x="33401" y="23794"/>
                  </a:lnTo>
                  <a:lnTo>
                    <a:pt x="3615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5161366" y="1824654"/>
              <a:ext cx="1158319" cy="762598"/>
            </a:xfrm>
            <a:custGeom>
              <a:avLst/>
              <a:gdLst/>
              <a:ahLst/>
              <a:cxnLst/>
              <a:rect l="l" t="t" r="r" b="b"/>
              <a:pathLst>
                <a:path w="36141" h="23794" extrusionOk="0">
                  <a:moveTo>
                    <a:pt x="2456" y="1"/>
                  </a:moveTo>
                  <a:lnTo>
                    <a:pt x="0" y="23794"/>
                  </a:lnTo>
                  <a:lnTo>
                    <a:pt x="33384" y="23794"/>
                  </a:lnTo>
                  <a:lnTo>
                    <a:pt x="3614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5198320" y="1845006"/>
              <a:ext cx="1075310" cy="707440"/>
            </a:xfrm>
            <a:custGeom>
              <a:avLst/>
              <a:gdLst/>
              <a:ahLst/>
              <a:cxnLst/>
              <a:rect l="l" t="t" r="r" b="b"/>
              <a:pathLst>
                <a:path w="33551" h="22073" extrusionOk="0">
                  <a:moveTo>
                    <a:pt x="2306" y="1"/>
                  </a:moveTo>
                  <a:lnTo>
                    <a:pt x="0" y="22073"/>
                  </a:lnTo>
                  <a:lnTo>
                    <a:pt x="30995" y="22073"/>
                  </a:lnTo>
                  <a:lnTo>
                    <a:pt x="3355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5305944" y="1959617"/>
              <a:ext cx="50895" cy="475013"/>
            </a:xfrm>
            <a:custGeom>
              <a:avLst/>
              <a:gdLst/>
              <a:ahLst/>
              <a:cxnLst/>
              <a:rect l="l" t="t" r="r" b="b"/>
              <a:pathLst>
                <a:path w="1588" h="14821" extrusionOk="0">
                  <a:moveTo>
                    <a:pt x="1538" y="0"/>
                  </a:moveTo>
                  <a:lnTo>
                    <a:pt x="1538" y="0"/>
                  </a:lnTo>
                  <a:cubicBezTo>
                    <a:pt x="1504" y="0"/>
                    <a:pt x="1120" y="3309"/>
                    <a:pt x="702" y="7402"/>
                  </a:cubicBezTo>
                  <a:cubicBezTo>
                    <a:pt x="292" y="11267"/>
                    <a:pt x="1" y="14446"/>
                    <a:pt x="12" y="14790"/>
                  </a:cubicBezTo>
                  <a:lnTo>
                    <a:pt x="12" y="14790"/>
                  </a:lnTo>
                  <a:cubicBezTo>
                    <a:pt x="94" y="14447"/>
                    <a:pt x="458" y="11283"/>
                    <a:pt x="853" y="7419"/>
                  </a:cubicBezTo>
                  <a:cubicBezTo>
                    <a:pt x="1270" y="3325"/>
                    <a:pt x="1588" y="0"/>
                    <a:pt x="1538" y="0"/>
                  </a:cubicBezTo>
                  <a:close/>
                  <a:moveTo>
                    <a:pt x="12" y="14790"/>
                  </a:moveTo>
                  <a:cubicBezTo>
                    <a:pt x="7" y="14810"/>
                    <a:pt x="3" y="14821"/>
                    <a:pt x="1" y="14821"/>
                  </a:cubicBezTo>
                  <a:lnTo>
                    <a:pt x="17" y="14821"/>
                  </a:lnTo>
                  <a:cubicBezTo>
                    <a:pt x="14" y="14821"/>
                    <a:pt x="13" y="14810"/>
                    <a:pt x="12" y="1479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5387351" y="1981026"/>
              <a:ext cx="99643" cy="4872"/>
            </a:xfrm>
            <a:custGeom>
              <a:avLst/>
              <a:gdLst/>
              <a:ahLst/>
              <a:cxnLst/>
              <a:rect l="l" t="t" r="r" b="b"/>
              <a:pathLst>
                <a:path w="3109" h="152" extrusionOk="0">
                  <a:moveTo>
                    <a:pt x="1554" y="1"/>
                  </a:moveTo>
                  <a:cubicBezTo>
                    <a:pt x="702" y="1"/>
                    <a:pt x="0" y="34"/>
                    <a:pt x="0" y="68"/>
                  </a:cubicBezTo>
                  <a:cubicBezTo>
                    <a:pt x="0" y="118"/>
                    <a:pt x="702" y="151"/>
                    <a:pt x="1554" y="151"/>
                  </a:cubicBezTo>
                  <a:cubicBezTo>
                    <a:pt x="2423" y="151"/>
                    <a:pt x="3108" y="118"/>
                    <a:pt x="3108" y="68"/>
                  </a:cubicBezTo>
                  <a:cubicBezTo>
                    <a:pt x="3108" y="34"/>
                    <a:pt x="2423" y="1"/>
                    <a:pt x="1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5514269" y="1981026"/>
              <a:ext cx="396843" cy="4872"/>
            </a:xfrm>
            <a:custGeom>
              <a:avLst/>
              <a:gdLst/>
              <a:ahLst/>
              <a:cxnLst/>
              <a:rect l="l" t="t" r="r" b="b"/>
              <a:pathLst>
                <a:path w="12382" h="152" extrusionOk="0">
                  <a:moveTo>
                    <a:pt x="6199" y="1"/>
                  </a:moveTo>
                  <a:cubicBezTo>
                    <a:pt x="2774" y="1"/>
                    <a:pt x="0" y="34"/>
                    <a:pt x="0" y="68"/>
                  </a:cubicBezTo>
                  <a:cubicBezTo>
                    <a:pt x="0" y="118"/>
                    <a:pt x="2774" y="151"/>
                    <a:pt x="6199" y="151"/>
                  </a:cubicBezTo>
                  <a:cubicBezTo>
                    <a:pt x="9608" y="151"/>
                    <a:pt x="12381" y="118"/>
                    <a:pt x="12381" y="68"/>
                  </a:cubicBezTo>
                  <a:cubicBezTo>
                    <a:pt x="12381" y="34"/>
                    <a:pt x="9608" y="1"/>
                    <a:pt x="619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5375556" y="2232202"/>
              <a:ext cx="99643" cy="4840"/>
            </a:xfrm>
            <a:custGeom>
              <a:avLst/>
              <a:gdLst/>
              <a:ahLst/>
              <a:cxnLst/>
              <a:rect l="l" t="t" r="r" b="b"/>
              <a:pathLst>
                <a:path w="3109" h="151" extrusionOk="0">
                  <a:moveTo>
                    <a:pt x="1555" y="0"/>
                  </a:moveTo>
                  <a:cubicBezTo>
                    <a:pt x="702" y="0"/>
                    <a:pt x="1" y="33"/>
                    <a:pt x="1" y="84"/>
                  </a:cubicBezTo>
                  <a:cubicBezTo>
                    <a:pt x="1" y="117"/>
                    <a:pt x="702" y="150"/>
                    <a:pt x="1555" y="150"/>
                  </a:cubicBezTo>
                  <a:cubicBezTo>
                    <a:pt x="2423" y="150"/>
                    <a:pt x="3108" y="117"/>
                    <a:pt x="3108" y="84"/>
                  </a:cubicBezTo>
                  <a:cubicBezTo>
                    <a:pt x="3108" y="33"/>
                    <a:pt x="2423" y="0"/>
                    <a:pt x="15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5502474" y="2232202"/>
              <a:ext cx="397388" cy="4840"/>
            </a:xfrm>
            <a:custGeom>
              <a:avLst/>
              <a:gdLst/>
              <a:ahLst/>
              <a:cxnLst/>
              <a:rect l="l" t="t" r="r" b="b"/>
              <a:pathLst>
                <a:path w="12399" h="151" extrusionOk="0">
                  <a:moveTo>
                    <a:pt x="6199" y="0"/>
                  </a:moveTo>
                  <a:cubicBezTo>
                    <a:pt x="2774" y="0"/>
                    <a:pt x="1" y="33"/>
                    <a:pt x="1" y="84"/>
                  </a:cubicBezTo>
                  <a:cubicBezTo>
                    <a:pt x="1" y="117"/>
                    <a:pt x="2774" y="150"/>
                    <a:pt x="6199" y="150"/>
                  </a:cubicBezTo>
                  <a:cubicBezTo>
                    <a:pt x="9608" y="150"/>
                    <a:pt x="12398" y="117"/>
                    <a:pt x="12398" y="84"/>
                  </a:cubicBezTo>
                  <a:cubicBezTo>
                    <a:pt x="12398" y="33"/>
                    <a:pt x="9625" y="0"/>
                    <a:pt x="619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5366999" y="2348383"/>
              <a:ext cx="397388" cy="4872"/>
            </a:xfrm>
            <a:custGeom>
              <a:avLst/>
              <a:gdLst/>
              <a:ahLst/>
              <a:cxnLst/>
              <a:rect l="l" t="t" r="r" b="b"/>
              <a:pathLst>
                <a:path w="12399" h="152" extrusionOk="0">
                  <a:moveTo>
                    <a:pt x="6199" y="1"/>
                  </a:moveTo>
                  <a:cubicBezTo>
                    <a:pt x="2774" y="1"/>
                    <a:pt x="0" y="34"/>
                    <a:pt x="0" y="68"/>
                  </a:cubicBezTo>
                  <a:cubicBezTo>
                    <a:pt x="0" y="118"/>
                    <a:pt x="2774" y="151"/>
                    <a:pt x="6199" y="151"/>
                  </a:cubicBezTo>
                  <a:cubicBezTo>
                    <a:pt x="9624" y="151"/>
                    <a:pt x="12398" y="118"/>
                    <a:pt x="12398" y="68"/>
                  </a:cubicBezTo>
                  <a:cubicBezTo>
                    <a:pt x="12398" y="34"/>
                    <a:pt x="9624" y="1"/>
                    <a:pt x="619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5390556" y="2051728"/>
              <a:ext cx="140347" cy="4840"/>
            </a:xfrm>
            <a:custGeom>
              <a:avLst/>
              <a:gdLst/>
              <a:ahLst/>
              <a:cxnLst/>
              <a:rect l="l" t="t" r="r" b="b"/>
              <a:pathLst>
                <a:path w="4379" h="151" extrusionOk="0">
                  <a:moveTo>
                    <a:pt x="2189" y="0"/>
                  </a:moveTo>
                  <a:cubicBezTo>
                    <a:pt x="986" y="0"/>
                    <a:pt x="0" y="34"/>
                    <a:pt x="0" y="84"/>
                  </a:cubicBezTo>
                  <a:cubicBezTo>
                    <a:pt x="0" y="117"/>
                    <a:pt x="986" y="151"/>
                    <a:pt x="2189" y="151"/>
                  </a:cubicBezTo>
                  <a:cubicBezTo>
                    <a:pt x="3409" y="151"/>
                    <a:pt x="4378" y="117"/>
                    <a:pt x="4378" y="84"/>
                  </a:cubicBezTo>
                  <a:cubicBezTo>
                    <a:pt x="4378" y="34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5387351" y="2155602"/>
              <a:ext cx="140315" cy="5384"/>
            </a:xfrm>
            <a:custGeom>
              <a:avLst/>
              <a:gdLst/>
              <a:ahLst/>
              <a:cxnLst/>
              <a:rect l="l" t="t" r="r" b="b"/>
              <a:pathLst>
                <a:path w="4378" h="168" extrusionOk="0">
                  <a:moveTo>
                    <a:pt x="2189" y="1"/>
                  </a:moveTo>
                  <a:cubicBezTo>
                    <a:pt x="969" y="1"/>
                    <a:pt x="0" y="51"/>
                    <a:pt x="0" y="84"/>
                  </a:cubicBezTo>
                  <a:cubicBezTo>
                    <a:pt x="0" y="134"/>
                    <a:pt x="969" y="168"/>
                    <a:pt x="2189" y="168"/>
                  </a:cubicBezTo>
                  <a:cubicBezTo>
                    <a:pt x="3392" y="168"/>
                    <a:pt x="4378" y="134"/>
                    <a:pt x="4378" y="84"/>
                  </a:cubicBezTo>
                  <a:cubicBezTo>
                    <a:pt x="4378" y="51"/>
                    <a:pt x="3392" y="1"/>
                    <a:pt x="218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5505679" y="2304475"/>
              <a:ext cx="140347" cy="5384"/>
            </a:xfrm>
            <a:custGeom>
              <a:avLst/>
              <a:gdLst/>
              <a:ahLst/>
              <a:cxnLst/>
              <a:rect l="l" t="t" r="r" b="b"/>
              <a:pathLst>
                <a:path w="4379" h="168" extrusionOk="0">
                  <a:moveTo>
                    <a:pt x="2190" y="1"/>
                  </a:moveTo>
                  <a:cubicBezTo>
                    <a:pt x="987" y="1"/>
                    <a:pt x="1" y="34"/>
                    <a:pt x="1" y="84"/>
                  </a:cubicBezTo>
                  <a:cubicBezTo>
                    <a:pt x="1" y="118"/>
                    <a:pt x="987" y="168"/>
                    <a:pt x="2190" y="168"/>
                  </a:cubicBezTo>
                  <a:cubicBezTo>
                    <a:pt x="3393" y="168"/>
                    <a:pt x="4378" y="118"/>
                    <a:pt x="4378" y="84"/>
                  </a:cubicBezTo>
                  <a:cubicBezTo>
                    <a:pt x="4378" y="34"/>
                    <a:pt x="3393" y="1"/>
                    <a:pt x="219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5682948" y="2051728"/>
              <a:ext cx="358287" cy="4840"/>
            </a:xfrm>
            <a:custGeom>
              <a:avLst/>
              <a:gdLst/>
              <a:ahLst/>
              <a:cxnLst/>
              <a:rect l="l" t="t" r="r" b="b"/>
              <a:pathLst>
                <a:path w="11179" h="151" extrusionOk="0">
                  <a:moveTo>
                    <a:pt x="5598" y="0"/>
                  </a:moveTo>
                  <a:cubicBezTo>
                    <a:pt x="2507" y="0"/>
                    <a:pt x="0" y="34"/>
                    <a:pt x="0" y="84"/>
                  </a:cubicBezTo>
                  <a:cubicBezTo>
                    <a:pt x="0" y="117"/>
                    <a:pt x="2507" y="151"/>
                    <a:pt x="5598" y="151"/>
                  </a:cubicBezTo>
                  <a:cubicBezTo>
                    <a:pt x="8689" y="151"/>
                    <a:pt x="11178" y="117"/>
                    <a:pt x="11178" y="84"/>
                  </a:cubicBezTo>
                  <a:cubicBezTo>
                    <a:pt x="11178" y="34"/>
                    <a:pt x="8689" y="0"/>
                    <a:pt x="55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5572632" y="2162044"/>
              <a:ext cx="358287" cy="4840"/>
            </a:xfrm>
            <a:custGeom>
              <a:avLst/>
              <a:gdLst/>
              <a:ahLst/>
              <a:cxnLst/>
              <a:rect l="l" t="t" r="r" b="b"/>
              <a:pathLst>
                <a:path w="11179" h="151" extrusionOk="0">
                  <a:moveTo>
                    <a:pt x="5581" y="0"/>
                  </a:moveTo>
                  <a:cubicBezTo>
                    <a:pt x="2490" y="0"/>
                    <a:pt x="0" y="34"/>
                    <a:pt x="0" y="67"/>
                  </a:cubicBezTo>
                  <a:cubicBezTo>
                    <a:pt x="0" y="117"/>
                    <a:pt x="2490" y="151"/>
                    <a:pt x="5581" y="151"/>
                  </a:cubicBezTo>
                  <a:cubicBezTo>
                    <a:pt x="8672" y="151"/>
                    <a:pt x="11178" y="117"/>
                    <a:pt x="11178" y="67"/>
                  </a:cubicBezTo>
                  <a:cubicBezTo>
                    <a:pt x="11178" y="34"/>
                    <a:pt x="8672" y="0"/>
                    <a:pt x="55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5695800" y="2304475"/>
              <a:ext cx="358287" cy="5384"/>
            </a:xfrm>
            <a:custGeom>
              <a:avLst/>
              <a:gdLst/>
              <a:ahLst/>
              <a:cxnLst/>
              <a:rect l="l" t="t" r="r" b="b"/>
              <a:pathLst>
                <a:path w="11179" h="168" extrusionOk="0">
                  <a:moveTo>
                    <a:pt x="5581" y="1"/>
                  </a:moveTo>
                  <a:cubicBezTo>
                    <a:pt x="2507" y="1"/>
                    <a:pt x="0" y="34"/>
                    <a:pt x="0" y="84"/>
                  </a:cubicBezTo>
                  <a:cubicBezTo>
                    <a:pt x="0" y="118"/>
                    <a:pt x="2507" y="168"/>
                    <a:pt x="5581" y="168"/>
                  </a:cubicBezTo>
                  <a:cubicBezTo>
                    <a:pt x="8672" y="168"/>
                    <a:pt x="11178" y="118"/>
                    <a:pt x="11178" y="84"/>
                  </a:cubicBezTo>
                  <a:cubicBezTo>
                    <a:pt x="11178" y="34"/>
                    <a:pt x="8672" y="1"/>
                    <a:pt x="5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5368602" y="2431938"/>
              <a:ext cx="358287" cy="5384"/>
            </a:xfrm>
            <a:custGeom>
              <a:avLst/>
              <a:gdLst/>
              <a:ahLst/>
              <a:cxnLst/>
              <a:rect l="l" t="t" r="r" b="b"/>
              <a:pathLst>
                <a:path w="11179" h="168" extrusionOk="0">
                  <a:moveTo>
                    <a:pt x="5581" y="0"/>
                  </a:moveTo>
                  <a:cubicBezTo>
                    <a:pt x="2507" y="0"/>
                    <a:pt x="0" y="34"/>
                    <a:pt x="0" y="84"/>
                  </a:cubicBezTo>
                  <a:cubicBezTo>
                    <a:pt x="0" y="134"/>
                    <a:pt x="2507" y="167"/>
                    <a:pt x="5581" y="167"/>
                  </a:cubicBezTo>
                  <a:cubicBezTo>
                    <a:pt x="8672" y="167"/>
                    <a:pt x="11178" y="134"/>
                    <a:pt x="11178" y="84"/>
                  </a:cubicBezTo>
                  <a:cubicBezTo>
                    <a:pt x="11178" y="34"/>
                    <a:pt x="8672" y="0"/>
                    <a:pt x="55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5764868" y="2431938"/>
              <a:ext cx="358287" cy="5384"/>
            </a:xfrm>
            <a:custGeom>
              <a:avLst/>
              <a:gdLst/>
              <a:ahLst/>
              <a:cxnLst/>
              <a:rect l="l" t="t" r="r" b="b"/>
              <a:pathLst>
                <a:path w="11179" h="168" extrusionOk="0">
                  <a:moveTo>
                    <a:pt x="5598" y="0"/>
                  </a:moveTo>
                  <a:cubicBezTo>
                    <a:pt x="2507" y="0"/>
                    <a:pt x="1" y="34"/>
                    <a:pt x="1" y="84"/>
                  </a:cubicBezTo>
                  <a:cubicBezTo>
                    <a:pt x="1" y="134"/>
                    <a:pt x="2507" y="167"/>
                    <a:pt x="5598" y="167"/>
                  </a:cubicBezTo>
                  <a:cubicBezTo>
                    <a:pt x="8673" y="167"/>
                    <a:pt x="11179" y="134"/>
                    <a:pt x="11179" y="84"/>
                  </a:cubicBezTo>
                  <a:cubicBezTo>
                    <a:pt x="11179" y="34"/>
                    <a:pt x="8673" y="0"/>
                    <a:pt x="55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5368602" y="2473699"/>
              <a:ext cx="358287" cy="4840"/>
            </a:xfrm>
            <a:custGeom>
              <a:avLst/>
              <a:gdLst/>
              <a:ahLst/>
              <a:cxnLst/>
              <a:rect l="l" t="t" r="r" b="b"/>
              <a:pathLst>
                <a:path w="11179" h="151" extrusionOk="0">
                  <a:moveTo>
                    <a:pt x="5581" y="1"/>
                  </a:moveTo>
                  <a:cubicBezTo>
                    <a:pt x="2490" y="1"/>
                    <a:pt x="0" y="34"/>
                    <a:pt x="0" y="67"/>
                  </a:cubicBezTo>
                  <a:cubicBezTo>
                    <a:pt x="0" y="118"/>
                    <a:pt x="2507" y="151"/>
                    <a:pt x="5581" y="151"/>
                  </a:cubicBezTo>
                  <a:cubicBezTo>
                    <a:pt x="8672" y="151"/>
                    <a:pt x="11178" y="118"/>
                    <a:pt x="11178" y="67"/>
                  </a:cubicBezTo>
                  <a:cubicBezTo>
                    <a:pt x="11178" y="34"/>
                    <a:pt x="8672" y="1"/>
                    <a:pt x="5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5385748" y="2081695"/>
              <a:ext cx="358800" cy="4872"/>
            </a:xfrm>
            <a:custGeom>
              <a:avLst/>
              <a:gdLst/>
              <a:ahLst/>
              <a:cxnLst/>
              <a:rect l="l" t="t" r="r" b="b"/>
              <a:pathLst>
                <a:path w="11195" h="152" extrusionOk="0">
                  <a:moveTo>
                    <a:pt x="5597" y="1"/>
                  </a:moveTo>
                  <a:cubicBezTo>
                    <a:pt x="2506" y="1"/>
                    <a:pt x="0" y="34"/>
                    <a:pt x="0" y="84"/>
                  </a:cubicBezTo>
                  <a:cubicBezTo>
                    <a:pt x="0" y="118"/>
                    <a:pt x="2506" y="151"/>
                    <a:pt x="5597" y="151"/>
                  </a:cubicBezTo>
                  <a:cubicBezTo>
                    <a:pt x="8689" y="151"/>
                    <a:pt x="11195" y="118"/>
                    <a:pt x="11195" y="84"/>
                  </a:cubicBezTo>
                  <a:cubicBezTo>
                    <a:pt x="11195" y="34"/>
                    <a:pt x="8689" y="1"/>
                    <a:pt x="55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5556575" y="2052241"/>
              <a:ext cx="92144" cy="4872"/>
            </a:xfrm>
            <a:custGeom>
              <a:avLst/>
              <a:gdLst/>
              <a:ahLst/>
              <a:cxnLst/>
              <a:rect l="l" t="t" r="r" b="b"/>
              <a:pathLst>
                <a:path w="2875" h="152" extrusionOk="0">
                  <a:moveTo>
                    <a:pt x="1437" y="1"/>
                  </a:moveTo>
                  <a:cubicBezTo>
                    <a:pt x="635" y="1"/>
                    <a:pt x="0" y="34"/>
                    <a:pt x="0" y="85"/>
                  </a:cubicBezTo>
                  <a:cubicBezTo>
                    <a:pt x="0" y="118"/>
                    <a:pt x="635" y="151"/>
                    <a:pt x="1437" y="151"/>
                  </a:cubicBezTo>
                  <a:cubicBezTo>
                    <a:pt x="2222" y="151"/>
                    <a:pt x="2874" y="118"/>
                    <a:pt x="2874" y="85"/>
                  </a:cubicBezTo>
                  <a:cubicBezTo>
                    <a:pt x="2874" y="34"/>
                    <a:pt x="2222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5371262" y="2266463"/>
              <a:ext cx="92144" cy="4840"/>
            </a:xfrm>
            <a:custGeom>
              <a:avLst/>
              <a:gdLst/>
              <a:ahLst/>
              <a:cxnLst/>
              <a:rect l="l" t="t" r="r" b="b"/>
              <a:pathLst>
                <a:path w="2875" h="151" extrusionOk="0">
                  <a:moveTo>
                    <a:pt x="1438" y="0"/>
                  </a:moveTo>
                  <a:cubicBezTo>
                    <a:pt x="636" y="0"/>
                    <a:pt x="1" y="34"/>
                    <a:pt x="1" y="84"/>
                  </a:cubicBezTo>
                  <a:cubicBezTo>
                    <a:pt x="1" y="117"/>
                    <a:pt x="636" y="151"/>
                    <a:pt x="1438" y="151"/>
                  </a:cubicBezTo>
                  <a:cubicBezTo>
                    <a:pt x="2240" y="151"/>
                    <a:pt x="2875" y="117"/>
                    <a:pt x="2875" y="84"/>
                  </a:cubicBezTo>
                  <a:cubicBezTo>
                    <a:pt x="2875" y="34"/>
                    <a:pt x="2240" y="0"/>
                    <a:pt x="14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5369146" y="2304475"/>
              <a:ext cx="92144" cy="5384"/>
            </a:xfrm>
            <a:custGeom>
              <a:avLst/>
              <a:gdLst/>
              <a:ahLst/>
              <a:cxnLst/>
              <a:rect l="l" t="t" r="r" b="b"/>
              <a:pathLst>
                <a:path w="2875" h="168" extrusionOk="0">
                  <a:moveTo>
                    <a:pt x="1437" y="1"/>
                  </a:moveTo>
                  <a:cubicBezTo>
                    <a:pt x="635" y="1"/>
                    <a:pt x="0" y="34"/>
                    <a:pt x="0" y="84"/>
                  </a:cubicBezTo>
                  <a:cubicBezTo>
                    <a:pt x="0" y="118"/>
                    <a:pt x="635" y="168"/>
                    <a:pt x="1437" y="168"/>
                  </a:cubicBezTo>
                  <a:cubicBezTo>
                    <a:pt x="2239" y="168"/>
                    <a:pt x="2874" y="118"/>
                    <a:pt x="2874" y="84"/>
                  </a:cubicBezTo>
                  <a:cubicBezTo>
                    <a:pt x="2874" y="34"/>
                    <a:pt x="2239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5263638" y="1917856"/>
              <a:ext cx="997684" cy="5384"/>
            </a:xfrm>
            <a:custGeom>
              <a:avLst/>
              <a:gdLst/>
              <a:ahLst/>
              <a:cxnLst/>
              <a:rect l="l" t="t" r="r" b="b"/>
              <a:pathLst>
                <a:path w="31129" h="168" extrusionOk="0">
                  <a:moveTo>
                    <a:pt x="15556" y="0"/>
                  </a:moveTo>
                  <a:cubicBezTo>
                    <a:pt x="6968" y="0"/>
                    <a:pt x="1" y="50"/>
                    <a:pt x="1" y="84"/>
                  </a:cubicBezTo>
                  <a:cubicBezTo>
                    <a:pt x="1" y="134"/>
                    <a:pt x="6968" y="167"/>
                    <a:pt x="15556" y="167"/>
                  </a:cubicBezTo>
                  <a:cubicBezTo>
                    <a:pt x="24161" y="167"/>
                    <a:pt x="31129" y="134"/>
                    <a:pt x="31129" y="84"/>
                  </a:cubicBezTo>
                  <a:cubicBezTo>
                    <a:pt x="31129" y="50"/>
                    <a:pt x="24161" y="0"/>
                    <a:pt x="155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5315046" y="1875005"/>
              <a:ext cx="27339" cy="23877"/>
            </a:xfrm>
            <a:custGeom>
              <a:avLst/>
              <a:gdLst/>
              <a:ahLst/>
              <a:cxnLst/>
              <a:rect l="l" t="t" r="r" b="b"/>
              <a:pathLst>
                <a:path w="853" h="745" extrusionOk="0">
                  <a:moveTo>
                    <a:pt x="485" y="0"/>
                  </a:moveTo>
                  <a:cubicBezTo>
                    <a:pt x="168" y="0"/>
                    <a:pt x="1" y="401"/>
                    <a:pt x="235" y="635"/>
                  </a:cubicBezTo>
                  <a:cubicBezTo>
                    <a:pt x="310" y="711"/>
                    <a:pt x="401" y="744"/>
                    <a:pt x="489" y="744"/>
                  </a:cubicBezTo>
                  <a:cubicBezTo>
                    <a:pt x="676" y="744"/>
                    <a:pt x="853" y="595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5365909" y="1875005"/>
              <a:ext cx="27371" cy="23877"/>
            </a:xfrm>
            <a:custGeom>
              <a:avLst/>
              <a:gdLst/>
              <a:ahLst/>
              <a:cxnLst/>
              <a:rect l="l" t="t" r="r" b="b"/>
              <a:pathLst>
                <a:path w="854" h="745" extrusionOk="0">
                  <a:moveTo>
                    <a:pt x="485" y="0"/>
                  </a:moveTo>
                  <a:cubicBezTo>
                    <a:pt x="151" y="0"/>
                    <a:pt x="1" y="401"/>
                    <a:pt x="218" y="635"/>
                  </a:cubicBezTo>
                  <a:cubicBezTo>
                    <a:pt x="293" y="711"/>
                    <a:pt x="386" y="744"/>
                    <a:pt x="477" y="744"/>
                  </a:cubicBezTo>
                  <a:cubicBezTo>
                    <a:pt x="669" y="744"/>
                    <a:pt x="853" y="595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5416260" y="1875005"/>
              <a:ext cx="27883" cy="23877"/>
            </a:xfrm>
            <a:custGeom>
              <a:avLst/>
              <a:gdLst/>
              <a:ahLst/>
              <a:cxnLst/>
              <a:rect l="l" t="t" r="r" b="b"/>
              <a:pathLst>
                <a:path w="870" h="745" extrusionOk="0">
                  <a:moveTo>
                    <a:pt x="502" y="0"/>
                  </a:moveTo>
                  <a:cubicBezTo>
                    <a:pt x="168" y="0"/>
                    <a:pt x="1" y="401"/>
                    <a:pt x="234" y="635"/>
                  </a:cubicBezTo>
                  <a:cubicBezTo>
                    <a:pt x="310" y="711"/>
                    <a:pt x="402" y="744"/>
                    <a:pt x="493" y="744"/>
                  </a:cubicBezTo>
                  <a:cubicBezTo>
                    <a:pt x="685" y="744"/>
                    <a:pt x="869" y="595"/>
                    <a:pt x="869" y="368"/>
                  </a:cubicBezTo>
                  <a:cubicBezTo>
                    <a:pt x="869" y="168"/>
                    <a:pt x="702" y="0"/>
                    <a:pt x="5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6565990" y="1808052"/>
              <a:ext cx="1218862" cy="802244"/>
            </a:xfrm>
            <a:custGeom>
              <a:avLst/>
              <a:gdLst/>
              <a:ahLst/>
              <a:cxnLst/>
              <a:rect l="l" t="t" r="r" b="b"/>
              <a:pathLst>
                <a:path w="38030" h="25031" extrusionOk="0">
                  <a:moveTo>
                    <a:pt x="2607" y="1"/>
                  </a:moveTo>
                  <a:lnTo>
                    <a:pt x="1" y="25030"/>
                  </a:lnTo>
                  <a:lnTo>
                    <a:pt x="35139" y="25030"/>
                  </a:lnTo>
                  <a:lnTo>
                    <a:pt x="3803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6508684" y="1808052"/>
              <a:ext cx="1218862" cy="802244"/>
            </a:xfrm>
            <a:custGeom>
              <a:avLst/>
              <a:gdLst/>
              <a:ahLst/>
              <a:cxnLst/>
              <a:rect l="l" t="t" r="r" b="b"/>
              <a:pathLst>
                <a:path w="38030" h="25031" extrusionOk="0">
                  <a:moveTo>
                    <a:pt x="2608" y="1"/>
                  </a:moveTo>
                  <a:lnTo>
                    <a:pt x="1" y="25030"/>
                  </a:lnTo>
                  <a:lnTo>
                    <a:pt x="35139" y="25030"/>
                  </a:lnTo>
                  <a:lnTo>
                    <a:pt x="3803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6548330" y="1829494"/>
              <a:ext cx="1131012" cy="744393"/>
            </a:xfrm>
            <a:custGeom>
              <a:avLst/>
              <a:gdLst/>
              <a:ahLst/>
              <a:cxnLst/>
              <a:rect l="l" t="t" r="r" b="b"/>
              <a:pathLst>
                <a:path w="35289" h="23226" extrusionOk="0">
                  <a:moveTo>
                    <a:pt x="2406" y="0"/>
                  </a:moveTo>
                  <a:lnTo>
                    <a:pt x="0" y="23225"/>
                  </a:lnTo>
                  <a:lnTo>
                    <a:pt x="32599" y="23225"/>
                  </a:lnTo>
                  <a:lnTo>
                    <a:pt x="3528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6660794" y="1938720"/>
              <a:ext cx="54100" cy="499660"/>
            </a:xfrm>
            <a:custGeom>
              <a:avLst/>
              <a:gdLst/>
              <a:ahLst/>
              <a:cxnLst/>
              <a:rect l="l" t="t" r="r" b="b"/>
              <a:pathLst>
                <a:path w="1688" h="15590" extrusionOk="0">
                  <a:moveTo>
                    <a:pt x="1654" y="1"/>
                  </a:moveTo>
                  <a:lnTo>
                    <a:pt x="1654" y="1"/>
                  </a:lnTo>
                  <a:cubicBezTo>
                    <a:pt x="1604" y="1"/>
                    <a:pt x="1220" y="3493"/>
                    <a:pt x="769" y="7787"/>
                  </a:cubicBezTo>
                  <a:cubicBezTo>
                    <a:pt x="318" y="12098"/>
                    <a:pt x="0" y="15590"/>
                    <a:pt x="50" y="15590"/>
                  </a:cubicBezTo>
                  <a:cubicBezTo>
                    <a:pt x="50" y="15590"/>
                    <a:pt x="51" y="15590"/>
                    <a:pt x="51" y="15590"/>
                  </a:cubicBezTo>
                  <a:cubicBezTo>
                    <a:pt x="86" y="15590"/>
                    <a:pt x="486" y="12104"/>
                    <a:pt x="919" y="7804"/>
                  </a:cubicBezTo>
                  <a:cubicBezTo>
                    <a:pt x="1370" y="3510"/>
                    <a:pt x="1688" y="17"/>
                    <a:pt x="16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6747553" y="1961219"/>
              <a:ext cx="104964" cy="5384"/>
            </a:xfrm>
            <a:custGeom>
              <a:avLst/>
              <a:gdLst/>
              <a:ahLst/>
              <a:cxnLst/>
              <a:rect l="l" t="t" r="r" b="b"/>
              <a:pathLst>
                <a:path w="3275" h="168" extrusionOk="0">
                  <a:moveTo>
                    <a:pt x="1637" y="1"/>
                  </a:moveTo>
                  <a:cubicBezTo>
                    <a:pt x="735" y="1"/>
                    <a:pt x="0" y="34"/>
                    <a:pt x="0" y="84"/>
                  </a:cubicBezTo>
                  <a:cubicBezTo>
                    <a:pt x="0" y="117"/>
                    <a:pt x="735" y="168"/>
                    <a:pt x="1637" y="168"/>
                  </a:cubicBezTo>
                  <a:cubicBezTo>
                    <a:pt x="2540" y="168"/>
                    <a:pt x="3275" y="117"/>
                    <a:pt x="3275" y="84"/>
                  </a:cubicBezTo>
                  <a:cubicBezTo>
                    <a:pt x="3275" y="34"/>
                    <a:pt x="2540" y="1"/>
                    <a:pt x="16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6880881" y="1961219"/>
              <a:ext cx="417740" cy="5384"/>
            </a:xfrm>
            <a:custGeom>
              <a:avLst/>
              <a:gdLst/>
              <a:ahLst/>
              <a:cxnLst/>
              <a:rect l="l" t="t" r="r" b="b"/>
              <a:pathLst>
                <a:path w="13034" h="168" extrusionOk="0">
                  <a:moveTo>
                    <a:pt x="6517" y="1"/>
                  </a:moveTo>
                  <a:cubicBezTo>
                    <a:pt x="2924" y="1"/>
                    <a:pt x="0" y="34"/>
                    <a:pt x="0" y="84"/>
                  </a:cubicBezTo>
                  <a:cubicBezTo>
                    <a:pt x="0" y="117"/>
                    <a:pt x="2924" y="168"/>
                    <a:pt x="6517" y="168"/>
                  </a:cubicBezTo>
                  <a:cubicBezTo>
                    <a:pt x="10126" y="168"/>
                    <a:pt x="13033" y="117"/>
                    <a:pt x="13033" y="84"/>
                  </a:cubicBezTo>
                  <a:cubicBezTo>
                    <a:pt x="13033" y="34"/>
                    <a:pt x="10126" y="1"/>
                    <a:pt x="651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6735214" y="2225760"/>
              <a:ext cx="104996" cy="5384"/>
            </a:xfrm>
            <a:custGeom>
              <a:avLst/>
              <a:gdLst/>
              <a:ahLst/>
              <a:cxnLst/>
              <a:rect l="l" t="t" r="r" b="b"/>
              <a:pathLst>
                <a:path w="3276" h="168" extrusionOk="0">
                  <a:moveTo>
                    <a:pt x="1638" y="1"/>
                  </a:moveTo>
                  <a:cubicBezTo>
                    <a:pt x="736" y="1"/>
                    <a:pt x="1" y="34"/>
                    <a:pt x="1" y="84"/>
                  </a:cubicBezTo>
                  <a:cubicBezTo>
                    <a:pt x="1" y="117"/>
                    <a:pt x="736" y="168"/>
                    <a:pt x="1638" y="168"/>
                  </a:cubicBezTo>
                  <a:cubicBezTo>
                    <a:pt x="2540" y="168"/>
                    <a:pt x="3276" y="117"/>
                    <a:pt x="3276" y="84"/>
                  </a:cubicBezTo>
                  <a:cubicBezTo>
                    <a:pt x="3276" y="34"/>
                    <a:pt x="2540" y="1"/>
                    <a:pt x="16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6868574" y="2225760"/>
              <a:ext cx="417708" cy="5384"/>
            </a:xfrm>
            <a:custGeom>
              <a:avLst/>
              <a:gdLst/>
              <a:ahLst/>
              <a:cxnLst/>
              <a:rect l="l" t="t" r="r" b="b"/>
              <a:pathLst>
                <a:path w="13033" h="168" extrusionOk="0">
                  <a:moveTo>
                    <a:pt x="6516" y="1"/>
                  </a:moveTo>
                  <a:cubicBezTo>
                    <a:pt x="2907" y="1"/>
                    <a:pt x="0" y="34"/>
                    <a:pt x="0" y="84"/>
                  </a:cubicBezTo>
                  <a:cubicBezTo>
                    <a:pt x="0" y="117"/>
                    <a:pt x="2924" y="168"/>
                    <a:pt x="6516" y="168"/>
                  </a:cubicBezTo>
                  <a:cubicBezTo>
                    <a:pt x="10109" y="168"/>
                    <a:pt x="13033" y="117"/>
                    <a:pt x="13033" y="84"/>
                  </a:cubicBezTo>
                  <a:cubicBezTo>
                    <a:pt x="13033" y="34"/>
                    <a:pt x="10126" y="1"/>
                    <a:pt x="6516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6726111" y="2347870"/>
              <a:ext cx="417740" cy="4840"/>
            </a:xfrm>
            <a:custGeom>
              <a:avLst/>
              <a:gdLst/>
              <a:ahLst/>
              <a:cxnLst/>
              <a:rect l="l" t="t" r="r" b="b"/>
              <a:pathLst>
                <a:path w="13034" h="151" extrusionOk="0">
                  <a:moveTo>
                    <a:pt x="6517" y="0"/>
                  </a:moveTo>
                  <a:cubicBezTo>
                    <a:pt x="2925" y="0"/>
                    <a:pt x="1" y="33"/>
                    <a:pt x="1" y="84"/>
                  </a:cubicBezTo>
                  <a:cubicBezTo>
                    <a:pt x="1" y="117"/>
                    <a:pt x="2925" y="150"/>
                    <a:pt x="6517" y="150"/>
                  </a:cubicBezTo>
                  <a:cubicBezTo>
                    <a:pt x="10126" y="150"/>
                    <a:pt x="13033" y="117"/>
                    <a:pt x="13033" y="84"/>
                  </a:cubicBezTo>
                  <a:cubicBezTo>
                    <a:pt x="13033" y="33"/>
                    <a:pt x="10126" y="0"/>
                    <a:pt x="6517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6751271" y="2036184"/>
              <a:ext cx="147302" cy="4872"/>
            </a:xfrm>
            <a:custGeom>
              <a:avLst/>
              <a:gdLst/>
              <a:ahLst/>
              <a:cxnLst/>
              <a:rect l="l" t="t" r="r" b="b"/>
              <a:pathLst>
                <a:path w="4596" h="152" extrusionOk="0">
                  <a:moveTo>
                    <a:pt x="2290" y="1"/>
                  </a:moveTo>
                  <a:cubicBezTo>
                    <a:pt x="1020" y="1"/>
                    <a:pt x="1" y="34"/>
                    <a:pt x="1" y="68"/>
                  </a:cubicBezTo>
                  <a:cubicBezTo>
                    <a:pt x="1" y="118"/>
                    <a:pt x="1020" y="151"/>
                    <a:pt x="2290" y="151"/>
                  </a:cubicBezTo>
                  <a:cubicBezTo>
                    <a:pt x="3560" y="151"/>
                    <a:pt x="4596" y="118"/>
                    <a:pt x="4596" y="68"/>
                  </a:cubicBezTo>
                  <a:cubicBezTo>
                    <a:pt x="4596" y="34"/>
                    <a:pt x="3560" y="1"/>
                    <a:pt x="229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6747553" y="2145443"/>
              <a:ext cx="147270" cy="4840"/>
            </a:xfrm>
            <a:custGeom>
              <a:avLst/>
              <a:gdLst/>
              <a:ahLst/>
              <a:cxnLst/>
              <a:rect l="l" t="t" r="r" b="b"/>
              <a:pathLst>
                <a:path w="4595" h="151" extrusionOk="0">
                  <a:moveTo>
                    <a:pt x="2289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17"/>
                    <a:pt x="1019" y="151"/>
                    <a:pt x="2289" y="151"/>
                  </a:cubicBezTo>
                  <a:cubicBezTo>
                    <a:pt x="3559" y="151"/>
                    <a:pt x="4595" y="117"/>
                    <a:pt x="4595" y="84"/>
                  </a:cubicBezTo>
                  <a:cubicBezTo>
                    <a:pt x="4595" y="34"/>
                    <a:pt x="3559" y="0"/>
                    <a:pt x="22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6872324" y="2301815"/>
              <a:ext cx="147270" cy="5384"/>
            </a:xfrm>
            <a:custGeom>
              <a:avLst/>
              <a:gdLst/>
              <a:ahLst/>
              <a:cxnLst/>
              <a:rect l="l" t="t" r="r" b="b"/>
              <a:pathLst>
                <a:path w="4595" h="168" extrusionOk="0">
                  <a:moveTo>
                    <a:pt x="2289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34"/>
                    <a:pt x="1019" y="167"/>
                    <a:pt x="2289" y="167"/>
                  </a:cubicBezTo>
                  <a:cubicBezTo>
                    <a:pt x="3559" y="167"/>
                    <a:pt x="4595" y="134"/>
                    <a:pt x="4595" y="84"/>
                  </a:cubicBezTo>
                  <a:cubicBezTo>
                    <a:pt x="4595" y="34"/>
                    <a:pt x="3559" y="0"/>
                    <a:pt x="22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7058662" y="2036184"/>
              <a:ext cx="377036" cy="4872"/>
            </a:xfrm>
            <a:custGeom>
              <a:avLst/>
              <a:gdLst/>
              <a:ahLst/>
              <a:cxnLst/>
              <a:rect l="l" t="t" r="r" b="b"/>
              <a:pathLst>
                <a:path w="11764" h="152" extrusionOk="0">
                  <a:moveTo>
                    <a:pt x="5882" y="1"/>
                  </a:moveTo>
                  <a:cubicBezTo>
                    <a:pt x="2624" y="1"/>
                    <a:pt x="1" y="34"/>
                    <a:pt x="1" y="68"/>
                  </a:cubicBezTo>
                  <a:cubicBezTo>
                    <a:pt x="1" y="118"/>
                    <a:pt x="2624" y="151"/>
                    <a:pt x="5882" y="151"/>
                  </a:cubicBezTo>
                  <a:cubicBezTo>
                    <a:pt x="9124" y="151"/>
                    <a:pt x="11764" y="118"/>
                    <a:pt x="11764" y="68"/>
                  </a:cubicBezTo>
                  <a:cubicBezTo>
                    <a:pt x="11764" y="34"/>
                    <a:pt x="9124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6941936" y="2151853"/>
              <a:ext cx="377036" cy="4872"/>
            </a:xfrm>
            <a:custGeom>
              <a:avLst/>
              <a:gdLst/>
              <a:ahLst/>
              <a:cxnLst/>
              <a:rect l="l" t="t" r="r" b="b"/>
              <a:pathLst>
                <a:path w="11764" h="152" extrusionOk="0">
                  <a:moveTo>
                    <a:pt x="5882" y="1"/>
                  </a:moveTo>
                  <a:cubicBezTo>
                    <a:pt x="2640" y="1"/>
                    <a:pt x="0" y="34"/>
                    <a:pt x="0" y="84"/>
                  </a:cubicBezTo>
                  <a:cubicBezTo>
                    <a:pt x="0" y="118"/>
                    <a:pt x="2640" y="151"/>
                    <a:pt x="5882" y="151"/>
                  </a:cubicBezTo>
                  <a:cubicBezTo>
                    <a:pt x="9140" y="151"/>
                    <a:pt x="11763" y="118"/>
                    <a:pt x="11763" y="84"/>
                  </a:cubicBezTo>
                  <a:cubicBezTo>
                    <a:pt x="11763" y="34"/>
                    <a:pt x="9140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7072059" y="2301815"/>
              <a:ext cx="377036" cy="5384"/>
            </a:xfrm>
            <a:custGeom>
              <a:avLst/>
              <a:gdLst/>
              <a:ahLst/>
              <a:cxnLst/>
              <a:rect l="l" t="t" r="r" b="b"/>
              <a:pathLst>
                <a:path w="11764" h="168" extrusionOk="0">
                  <a:moveTo>
                    <a:pt x="5882" y="0"/>
                  </a:moveTo>
                  <a:cubicBezTo>
                    <a:pt x="2624" y="0"/>
                    <a:pt x="0" y="34"/>
                    <a:pt x="0" y="84"/>
                  </a:cubicBezTo>
                  <a:cubicBezTo>
                    <a:pt x="0" y="134"/>
                    <a:pt x="2624" y="167"/>
                    <a:pt x="5882" y="167"/>
                  </a:cubicBezTo>
                  <a:cubicBezTo>
                    <a:pt x="9123" y="167"/>
                    <a:pt x="11763" y="134"/>
                    <a:pt x="11763" y="84"/>
                  </a:cubicBezTo>
                  <a:cubicBezTo>
                    <a:pt x="11763" y="34"/>
                    <a:pt x="9123" y="0"/>
                    <a:pt x="5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727714" y="2436200"/>
              <a:ext cx="377036" cy="4872"/>
            </a:xfrm>
            <a:custGeom>
              <a:avLst/>
              <a:gdLst/>
              <a:ahLst/>
              <a:cxnLst/>
              <a:rect l="l" t="t" r="r" b="b"/>
              <a:pathLst>
                <a:path w="11764" h="152" extrusionOk="0">
                  <a:moveTo>
                    <a:pt x="5882" y="1"/>
                  </a:moveTo>
                  <a:cubicBezTo>
                    <a:pt x="2624" y="1"/>
                    <a:pt x="1" y="34"/>
                    <a:pt x="1" y="68"/>
                  </a:cubicBezTo>
                  <a:cubicBezTo>
                    <a:pt x="1" y="118"/>
                    <a:pt x="2624" y="151"/>
                    <a:pt x="5882" y="151"/>
                  </a:cubicBezTo>
                  <a:cubicBezTo>
                    <a:pt x="9124" y="151"/>
                    <a:pt x="11764" y="118"/>
                    <a:pt x="11764" y="68"/>
                  </a:cubicBezTo>
                  <a:cubicBezTo>
                    <a:pt x="11764" y="34"/>
                    <a:pt x="9124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7144364" y="2436200"/>
              <a:ext cx="377004" cy="4872"/>
            </a:xfrm>
            <a:custGeom>
              <a:avLst/>
              <a:gdLst/>
              <a:ahLst/>
              <a:cxnLst/>
              <a:rect l="l" t="t" r="r" b="b"/>
              <a:pathLst>
                <a:path w="11763" h="152" extrusionOk="0">
                  <a:moveTo>
                    <a:pt x="5881" y="1"/>
                  </a:moveTo>
                  <a:cubicBezTo>
                    <a:pt x="2640" y="1"/>
                    <a:pt x="0" y="34"/>
                    <a:pt x="0" y="68"/>
                  </a:cubicBezTo>
                  <a:cubicBezTo>
                    <a:pt x="0" y="118"/>
                    <a:pt x="2640" y="151"/>
                    <a:pt x="5881" y="151"/>
                  </a:cubicBezTo>
                  <a:cubicBezTo>
                    <a:pt x="9140" y="151"/>
                    <a:pt x="11763" y="118"/>
                    <a:pt x="11763" y="68"/>
                  </a:cubicBezTo>
                  <a:cubicBezTo>
                    <a:pt x="11763" y="34"/>
                    <a:pt x="9140" y="1"/>
                    <a:pt x="58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727714" y="2479596"/>
              <a:ext cx="377036" cy="5384"/>
            </a:xfrm>
            <a:custGeom>
              <a:avLst/>
              <a:gdLst/>
              <a:ahLst/>
              <a:cxnLst/>
              <a:rect l="l" t="t" r="r" b="b"/>
              <a:pathLst>
                <a:path w="11764" h="168" extrusionOk="0">
                  <a:moveTo>
                    <a:pt x="5882" y="0"/>
                  </a:moveTo>
                  <a:cubicBezTo>
                    <a:pt x="2624" y="0"/>
                    <a:pt x="1" y="34"/>
                    <a:pt x="1" y="84"/>
                  </a:cubicBezTo>
                  <a:cubicBezTo>
                    <a:pt x="1" y="117"/>
                    <a:pt x="2624" y="167"/>
                    <a:pt x="5882" y="167"/>
                  </a:cubicBezTo>
                  <a:cubicBezTo>
                    <a:pt x="9124" y="167"/>
                    <a:pt x="11764" y="117"/>
                    <a:pt x="11764" y="84"/>
                  </a:cubicBezTo>
                  <a:cubicBezTo>
                    <a:pt x="11764" y="34"/>
                    <a:pt x="9124" y="0"/>
                    <a:pt x="5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6745918" y="2067241"/>
              <a:ext cx="377036" cy="5384"/>
            </a:xfrm>
            <a:custGeom>
              <a:avLst/>
              <a:gdLst/>
              <a:ahLst/>
              <a:cxnLst/>
              <a:rect l="l" t="t" r="r" b="b"/>
              <a:pathLst>
                <a:path w="11764" h="168" extrusionOk="0">
                  <a:moveTo>
                    <a:pt x="5882" y="1"/>
                  </a:moveTo>
                  <a:cubicBezTo>
                    <a:pt x="2641" y="1"/>
                    <a:pt x="1" y="34"/>
                    <a:pt x="1" y="84"/>
                  </a:cubicBezTo>
                  <a:cubicBezTo>
                    <a:pt x="1" y="134"/>
                    <a:pt x="2641" y="168"/>
                    <a:pt x="5882" y="168"/>
                  </a:cubicBezTo>
                  <a:cubicBezTo>
                    <a:pt x="9124" y="168"/>
                    <a:pt x="11764" y="134"/>
                    <a:pt x="11764" y="84"/>
                  </a:cubicBezTo>
                  <a:cubicBezTo>
                    <a:pt x="11764" y="34"/>
                    <a:pt x="9140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6925334" y="2036184"/>
              <a:ext cx="96951" cy="5384"/>
            </a:xfrm>
            <a:custGeom>
              <a:avLst/>
              <a:gdLst/>
              <a:ahLst/>
              <a:cxnLst/>
              <a:rect l="l" t="t" r="r" b="b"/>
              <a:pathLst>
                <a:path w="3025" h="168" extrusionOk="0">
                  <a:moveTo>
                    <a:pt x="1521" y="1"/>
                  </a:moveTo>
                  <a:cubicBezTo>
                    <a:pt x="685" y="1"/>
                    <a:pt x="0" y="51"/>
                    <a:pt x="0" y="84"/>
                  </a:cubicBezTo>
                  <a:cubicBezTo>
                    <a:pt x="0" y="134"/>
                    <a:pt x="685" y="168"/>
                    <a:pt x="1521" y="168"/>
                  </a:cubicBezTo>
                  <a:cubicBezTo>
                    <a:pt x="2356" y="168"/>
                    <a:pt x="3025" y="134"/>
                    <a:pt x="3025" y="84"/>
                  </a:cubicBezTo>
                  <a:cubicBezTo>
                    <a:pt x="3025" y="51"/>
                    <a:pt x="2356" y="1"/>
                    <a:pt x="15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6730406" y="2261624"/>
              <a:ext cx="97496" cy="5416"/>
            </a:xfrm>
            <a:custGeom>
              <a:avLst/>
              <a:gdLst/>
              <a:ahLst/>
              <a:cxnLst/>
              <a:rect l="l" t="t" r="r" b="b"/>
              <a:pathLst>
                <a:path w="3042" h="169" extrusionOk="0">
                  <a:moveTo>
                    <a:pt x="1521" y="1"/>
                  </a:moveTo>
                  <a:cubicBezTo>
                    <a:pt x="685" y="1"/>
                    <a:pt x="0" y="34"/>
                    <a:pt x="0" y="85"/>
                  </a:cubicBezTo>
                  <a:cubicBezTo>
                    <a:pt x="0" y="135"/>
                    <a:pt x="685" y="168"/>
                    <a:pt x="1521" y="168"/>
                  </a:cubicBezTo>
                  <a:cubicBezTo>
                    <a:pt x="2356" y="168"/>
                    <a:pt x="3041" y="135"/>
                    <a:pt x="3041" y="85"/>
                  </a:cubicBezTo>
                  <a:cubicBezTo>
                    <a:pt x="3041" y="34"/>
                    <a:pt x="2356" y="1"/>
                    <a:pt x="15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6728259" y="2301815"/>
              <a:ext cx="96951" cy="5384"/>
            </a:xfrm>
            <a:custGeom>
              <a:avLst/>
              <a:gdLst/>
              <a:ahLst/>
              <a:cxnLst/>
              <a:rect l="l" t="t" r="r" b="b"/>
              <a:pathLst>
                <a:path w="3025" h="168" extrusionOk="0">
                  <a:moveTo>
                    <a:pt x="1521" y="0"/>
                  </a:moveTo>
                  <a:cubicBezTo>
                    <a:pt x="686" y="0"/>
                    <a:pt x="1" y="34"/>
                    <a:pt x="1" y="84"/>
                  </a:cubicBezTo>
                  <a:cubicBezTo>
                    <a:pt x="1" y="134"/>
                    <a:pt x="686" y="167"/>
                    <a:pt x="1521" y="167"/>
                  </a:cubicBezTo>
                  <a:cubicBezTo>
                    <a:pt x="2356" y="167"/>
                    <a:pt x="3025" y="134"/>
                    <a:pt x="3025" y="84"/>
                  </a:cubicBezTo>
                  <a:cubicBezTo>
                    <a:pt x="3025" y="34"/>
                    <a:pt x="2356" y="0"/>
                    <a:pt x="15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6616885" y="1895356"/>
              <a:ext cx="1050150" cy="4840"/>
            </a:xfrm>
            <a:custGeom>
              <a:avLst/>
              <a:gdLst/>
              <a:ahLst/>
              <a:cxnLst/>
              <a:rect l="l" t="t" r="r" b="b"/>
              <a:pathLst>
                <a:path w="32766" h="151" extrusionOk="0">
                  <a:moveTo>
                    <a:pt x="16391" y="0"/>
                  </a:moveTo>
                  <a:cubicBezTo>
                    <a:pt x="7335" y="0"/>
                    <a:pt x="0" y="34"/>
                    <a:pt x="0" y="84"/>
                  </a:cubicBezTo>
                  <a:cubicBezTo>
                    <a:pt x="0" y="117"/>
                    <a:pt x="7335" y="151"/>
                    <a:pt x="16391" y="151"/>
                  </a:cubicBezTo>
                  <a:cubicBezTo>
                    <a:pt x="25431" y="151"/>
                    <a:pt x="32766" y="117"/>
                    <a:pt x="32766" y="84"/>
                  </a:cubicBezTo>
                  <a:cubicBezTo>
                    <a:pt x="32766" y="34"/>
                    <a:pt x="25431" y="0"/>
                    <a:pt x="163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6671498" y="1849845"/>
              <a:ext cx="28941" cy="25159"/>
            </a:xfrm>
            <a:custGeom>
              <a:avLst/>
              <a:gdLst/>
              <a:ahLst/>
              <a:cxnLst/>
              <a:rect l="l" t="t" r="r" b="b"/>
              <a:pathLst>
                <a:path w="903" h="785" extrusionOk="0">
                  <a:moveTo>
                    <a:pt x="518" y="0"/>
                  </a:moveTo>
                  <a:cubicBezTo>
                    <a:pt x="167" y="0"/>
                    <a:pt x="0" y="418"/>
                    <a:pt x="234" y="668"/>
                  </a:cubicBezTo>
                  <a:cubicBezTo>
                    <a:pt x="315" y="749"/>
                    <a:pt x="412" y="784"/>
                    <a:pt x="507" y="784"/>
                  </a:cubicBezTo>
                  <a:cubicBezTo>
                    <a:pt x="709" y="784"/>
                    <a:pt x="903" y="623"/>
                    <a:pt x="903" y="384"/>
                  </a:cubicBezTo>
                  <a:cubicBezTo>
                    <a:pt x="903" y="184"/>
                    <a:pt x="736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6724509" y="1849845"/>
              <a:ext cx="29486" cy="25159"/>
            </a:xfrm>
            <a:custGeom>
              <a:avLst/>
              <a:gdLst/>
              <a:ahLst/>
              <a:cxnLst/>
              <a:rect l="l" t="t" r="r" b="b"/>
              <a:pathLst>
                <a:path w="920" h="785" extrusionOk="0">
                  <a:moveTo>
                    <a:pt x="519" y="0"/>
                  </a:moveTo>
                  <a:cubicBezTo>
                    <a:pt x="184" y="0"/>
                    <a:pt x="1" y="418"/>
                    <a:pt x="251" y="668"/>
                  </a:cubicBezTo>
                  <a:cubicBezTo>
                    <a:pt x="331" y="749"/>
                    <a:pt x="429" y="784"/>
                    <a:pt x="524" y="784"/>
                  </a:cubicBezTo>
                  <a:cubicBezTo>
                    <a:pt x="726" y="784"/>
                    <a:pt x="920" y="623"/>
                    <a:pt x="920" y="384"/>
                  </a:cubicBezTo>
                  <a:cubicBezTo>
                    <a:pt x="920" y="184"/>
                    <a:pt x="736" y="0"/>
                    <a:pt x="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6778064" y="1849845"/>
              <a:ext cx="28941" cy="25159"/>
            </a:xfrm>
            <a:custGeom>
              <a:avLst/>
              <a:gdLst/>
              <a:ahLst/>
              <a:cxnLst/>
              <a:rect l="l" t="t" r="r" b="b"/>
              <a:pathLst>
                <a:path w="903" h="785" extrusionOk="0">
                  <a:moveTo>
                    <a:pt x="518" y="0"/>
                  </a:moveTo>
                  <a:cubicBezTo>
                    <a:pt x="184" y="0"/>
                    <a:pt x="0" y="418"/>
                    <a:pt x="251" y="668"/>
                  </a:cubicBezTo>
                  <a:cubicBezTo>
                    <a:pt x="326" y="749"/>
                    <a:pt x="420" y="784"/>
                    <a:pt x="512" y="784"/>
                  </a:cubicBezTo>
                  <a:cubicBezTo>
                    <a:pt x="709" y="784"/>
                    <a:pt x="903" y="623"/>
                    <a:pt x="903" y="384"/>
                  </a:cubicBezTo>
                  <a:cubicBezTo>
                    <a:pt x="903" y="184"/>
                    <a:pt x="736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5974250" y="894499"/>
              <a:ext cx="1164248" cy="766348"/>
            </a:xfrm>
            <a:custGeom>
              <a:avLst/>
              <a:gdLst/>
              <a:ahLst/>
              <a:cxnLst/>
              <a:rect l="l" t="t" r="r" b="b"/>
              <a:pathLst>
                <a:path w="36326" h="23911" extrusionOk="0">
                  <a:moveTo>
                    <a:pt x="2490" y="0"/>
                  </a:moveTo>
                  <a:lnTo>
                    <a:pt x="1" y="23910"/>
                  </a:lnTo>
                  <a:lnTo>
                    <a:pt x="33552" y="23910"/>
                  </a:lnTo>
                  <a:lnTo>
                    <a:pt x="363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5919637" y="894499"/>
              <a:ext cx="1164216" cy="766348"/>
            </a:xfrm>
            <a:custGeom>
              <a:avLst/>
              <a:gdLst/>
              <a:ahLst/>
              <a:cxnLst/>
              <a:rect l="l" t="t" r="r" b="b"/>
              <a:pathLst>
                <a:path w="36325" h="23911" extrusionOk="0">
                  <a:moveTo>
                    <a:pt x="2490" y="0"/>
                  </a:moveTo>
                  <a:lnTo>
                    <a:pt x="1" y="23910"/>
                  </a:lnTo>
                  <a:lnTo>
                    <a:pt x="33551" y="23910"/>
                  </a:lnTo>
                  <a:lnTo>
                    <a:pt x="3632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5957136" y="915364"/>
              <a:ext cx="1080149" cy="710645"/>
            </a:xfrm>
            <a:custGeom>
              <a:avLst/>
              <a:gdLst/>
              <a:ahLst/>
              <a:cxnLst/>
              <a:rect l="l" t="t" r="r" b="b"/>
              <a:pathLst>
                <a:path w="33702" h="22173" extrusionOk="0">
                  <a:moveTo>
                    <a:pt x="2306" y="1"/>
                  </a:moveTo>
                  <a:lnTo>
                    <a:pt x="0" y="22173"/>
                  </a:lnTo>
                  <a:lnTo>
                    <a:pt x="31145" y="22173"/>
                  </a:lnTo>
                  <a:lnTo>
                    <a:pt x="33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6065849" y="1029430"/>
              <a:ext cx="51953" cy="477192"/>
            </a:xfrm>
            <a:custGeom>
              <a:avLst/>
              <a:gdLst/>
              <a:ahLst/>
              <a:cxnLst/>
              <a:rect l="l" t="t" r="r" b="b"/>
              <a:pathLst>
                <a:path w="1621" h="14889" extrusionOk="0">
                  <a:moveTo>
                    <a:pt x="1571" y="1"/>
                  </a:moveTo>
                  <a:cubicBezTo>
                    <a:pt x="1537" y="1"/>
                    <a:pt x="1153" y="3326"/>
                    <a:pt x="735" y="7436"/>
                  </a:cubicBezTo>
                  <a:cubicBezTo>
                    <a:pt x="301" y="11546"/>
                    <a:pt x="0" y="14888"/>
                    <a:pt x="33" y="14888"/>
                  </a:cubicBezTo>
                  <a:cubicBezTo>
                    <a:pt x="34" y="14888"/>
                    <a:pt x="34" y="14888"/>
                    <a:pt x="34" y="14888"/>
                  </a:cubicBezTo>
                  <a:cubicBezTo>
                    <a:pt x="85" y="14888"/>
                    <a:pt x="469" y="11553"/>
                    <a:pt x="886" y="7453"/>
                  </a:cubicBezTo>
                  <a:cubicBezTo>
                    <a:pt x="1303" y="3342"/>
                    <a:pt x="1621" y="17"/>
                    <a:pt x="15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6148314" y="1050871"/>
              <a:ext cx="100701" cy="4840"/>
            </a:xfrm>
            <a:custGeom>
              <a:avLst/>
              <a:gdLst/>
              <a:ahLst/>
              <a:cxnLst/>
              <a:rect l="l" t="t" r="r" b="b"/>
              <a:pathLst>
                <a:path w="3142" h="151" extrusionOk="0">
                  <a:moveTo>
                    <a:pt x="1571" y="0"/>
                  </a:moveTo>
                  <a:cubicBezTo>
                    <a:pt x="702" y="0"/>
                    <a:pt x="0" y="33"/>
                    <a:pt x="0" y="84"/>
                  </a:cubicBezTo>
                  <a:cubicBezTo>
                    <a:pt x="0" y="117"/>
                    <a:pt x="702" y="150"/>
                    <a:pt x="1571" y="150"/>
                  </a:cubicBezTo>
                  <a:cubicBezTo>
                    <a:pt x="2440" y="150"/>
                    <a:pt x="3141" y="117"/>
                    <a:pt x="3141" y="84"/>
                  </a:cubicBezTo>
                  <a:cubicBezTo>
                    <a:pt x="3141" y="33"/>
                    <a:pt x="2440" y="0"/>
                    <a:pt x="1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6275745" y="1050871"/>
              <a:ext cx="398990" cy="4840"/>
            </a:xfrm>
            <a:custGeom>
              <a:avLst/>
              <a:gdLst/>
              <a:ahLst/>
              <a:cxnLst/>
              <a:rect l="l" t="t" r="r" b="b"/>
              <a:pathLst>
                <a:path w="12449" h="151" extrusionOk="0">
                  <a:moveTo>
                    <a:pt x="6233" y="0"/>
                  </a:moveTo>
                  <a:cubicBezTo>
                    <a:pt x="2791" y="0"/>
                    <a:pt x="1" y="33"/>
                    <a:pt x="1" y="84"/>
                  </a:cubicBezTo>
                  <a:cubicBezTo>
                    <a:pt x="1" y="117"/>
                    <a:pt x="2791" y="150"/>
                    <a:pt x="6233" y="150"/>
                  </a:cubicBezTo>
                  <a:cubicBezTo>
                    <a:pt x="9675" y="150"/>
                    <a:pt x="12449" y="117"/>
                    <a:pt x="12449" y="84"/>
                  </a:cubicBezTo>
                  <a:cubicBezTo>
                    <a:pt x="12449" y="33"/>
                    <a:pt x="9675" y="0"/>
                    <a:pt x="6233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6136520" y="1303617"/>
              <a:ext cx="100701" cy="4840"/>
            </a:xfrm>
            <a:custGeom>
              <a:avLst/>
              <a:gdLst/>
              <a:ahLst/>
              <a:cxnLst/>
              <a:rect l="l" t="t" r="r" b="b"/>
              <a:pathLst>
                <a:path w="3142" h="151" extrusionOk="0">
                  <a:moveTo>
                    <a:pt x="1571" y="0"/>
                  </a:moveTo>
                  <a:cubicBezTo>
                    <a:pt x="702" y="0"/>
                    <a:pt x="1" y="34"/>
                    <a:pt x="1" y="67"/>
                  </a:cubicBezTo>
                  <a:cubicBezTo>
                    <a:pt x="1" y="117"/>
                    <a:pt x="702" y="151"/>
                    <a:pt x="1571" y="151"/>
                  </a:cubicBezTo>
                  <a:cubicBezTo>
                    <a:pt x="2440" y="151"/>
                    <a:pt x="3142" y="117"/>
                    <a:pt x="3142" y="67"/>
                  </a:cubicBezTo>
                  <a:cubicBezTo>
                    <a:pt x="3142" y="34"/>
                    <a:pt x="2440" y="0"/>
                    <a:pt x="1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6263982" y="1303617"/>
              <a:ext cx="398990" cy="4840"/>
            </a:xfrm>
            <a:custGeom>
              <a:avLst/>
              <a:gdLst/>
              <a:ahLst/>
              <a:cxnLst/>
              <a:rect l="l" t="t" r="r" b="b"/>
              <a:pathLst>
                <a:path w="12449" h="151" extrusionOk="0">
                  <a:moveTo>
                    <a:pt x="6232" y="0"/>
                  </a:moveTo>
                  <a:cubicBezTo>
                    <a:pt x="2791" y="0"/>
                    <a:pt x="0" y="34"/>
                    <a:pt x="0" y="67"/>
                  </a:cubicBezTo>
                  <a:cubicBezTo>
                    <a:pt x="0" y="117"/>
                    <a:pt x="2791" y="151"/>
                    <a:pt x="6232" y="151"/>
                  </a:cubicBezTo>
                  <a:cubicBezTo>
                    <a:pt x="9674" y="151"/>
                    <a:pt x="12448" y="117"/>
                    <a:pt x="12448" y="67"/>
                  </a:cubicBezTo>
                  <a:cubicBezTo>
                    <a:pt x="12448" y="34"/>
                    <a:pt x="9674" y="0"/>
                    <a:pt x="623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6127962" y="1419831"/>
              <a:ext cx="399503" cy="5384"/>
            </a:xfrm>
            <a:custGeom>
              <a:avLst/>
              <a:gdLst/>
              <a:ahLst/>
              <a:cxnLst/>
              <a:rect l="l" t="t" r="r" b="b"/>
              <a:pathLst>
                <a:path w="12465" h="168" extrusionOk="0">
                  <a:moveTo>
                    <a:pt x="6232" y="0"/>
                  </a:moveTo>
                  <a:cubicBezTo>
                    <a:pt x="2791" y="0"/>
                    <a:pt x="0" y="34"/>
                    <a:pt x="0" y="84"/>
                  </a:cubicBezTo>
                  <a:cubicBezTo>
                    <a:pt x="0" y="117"/>
                    <a:pt x="2791" y="167"/>
                    <a:pt x="6232" y="167"/>
                  </a:cubicBezTo>
                  <a:cubicBezTo>
                    <a:pt x="9674" y="167"/>
                    <a:pt x="12465" y="117"/>
                    <a:pt x="12465" y="84"/>
                  </a:cubicBezTo>
                  <a:cubicBezTo>
                    <a:pt x="12465" y="34"/>
                    <a:pt x="9674" y="0"/>
                    <a:pt x="623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6152064" y="1122086"/>
              <a:ext cx="140860" cy="5384"/>
            </a:xfrm>
            <a:custGeom>
              <a:avLst/>
              <a:gdLst/>
              <a:ahLst/>
              <a:cxnLst/>
              <a:rect l="l" t="t" r="r" b="b"/>
              <a:pathLst>
                <a:path w="4395" h="168" extrusionOk="0">
                  <a:moveTo>
                    <a:pt x="2189" y="0"/>
                  </a:moveTo>
                  <a:cubicBezTo>
                    <a:pt x="986" y="0"/>
                    <a:pt x="0" y="34"/>
                    <a:pt x="0" y="84"/>
                  </a:cubicBezTo>
                  <a:cubicBezTo>
                    <a:pt x="0" y="134"/>
                    <a:pt x="986" y="167"/>
                    <a:pt x="2189" y="167"/>
                  </a:cubicBezTo>
                  <a:cubicBezTo>
                    <a:pt x="3409" y="167"/>
                    <a:pt x="4394" y="134"/>
                    <a:pt x="4394" y="84"/>
                  </a:cubicBezTo>
                  <a:cubicBezTo>
                    <a:pt x="4394" y="34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6148314" y="1226505"/>
              <a:ext cx="140860" cy="5384"/>
            </a:xfrm>
            <a:custGeom>
              <a:avLst/>
              <a:gdLst/>
              <a:ahLst/>
              <a:cxnLst/>
              <a:rect l="l" t="t" r="r" b="b"/>
              <a:pathLst>
                <a:path w="4395" h="168" extrusionOk="0">
                  <a:moveTo>
                    <a:pt x="2206" y="0"/>
                  </a:moveTo>
                  <a:cubicBezTo>
                    <a:pt x="986" y="0"/>
                    <a:pt x="0" y="51"/>
                    <a:pt x="0" y="84"/>
                  </a:cubicBezTo>
                  <a:cubicBezTo>
                    <a:pt x="0" y="134"/>
                    <a:pt x="986" y="168"/>
                    <a:pt x="2206" y="168"/>
                  </a:cubicBezTo>
                  <a:cubicBezTo>
                    <a:pt x="3409" y="168"/>
                    <a:pt x="4394" y="134"/>
                    <a:pt x="4394" y="84"/>
                  </a:cubicBezTo>
                  <a:cubicBezTo>
                    <a:pt x="4394" y="51"/>
                    <a:pt x="3409" y="0"/>
                    <a:pt x="220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6267732" y="1375922"/>
              <a:ext cx="140860" cy="5384"/>
            </a:xfrm>
            <a:custGeom>
              <a:avLst/>
              <a:gdLst/>
              <a:ahLst/>
              <a:cxnLst/>
              <a:rect l="l" t="t" r="r" b="b"/>
              <a:pathLst>
                <a:path w="4395" h="168" extrusionOk="0">
                  <a:moveTo>
                    <a:pt x="2189" y="0"/>
                  </a:moveTo>
                  <a:cubicBezTo>
                    <a:pt x="986" y="0"/>
                    <a:pt x="0" y="50"/>
                    <a:pt x="0" y="84"/>
                  </a:cubicBezTo>
                  <a:cubicBezTo>
                    <a:pt x="0" y="134"/>
                    <a:pt x="986" y="167"/>
                    <a:pt x="2189" y="167"/>
                  </a:cubicBezTo>
                  <a:cubicBezTo>
                    <a:pt x="3409" y="167"/>
                    <a:pt x="4394" y="134"/>
                    <a:pt x="4394" y="84"/>
                  </a:cubicBezTo>
                  <a:cubicBezTo>
                    <a:pt x="4394" y="50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6445514" y="1122086"/>
              <a:ext cx="359889" cy="5384"/>
            </a:xfrm>
            <a:custGeom>
              <a:avLst/>
              <a:gdLst/>
              <a:ahLst/>
              <a:cxnLst/>
              <a:rect l="l" t="t" r="r" b="b"/>
              <a:pathLst>
                <a:path w="11229" h="168" extrusionOk="0">
                  <a:moveTo>
                    <a:pt x="5614" y="0"/>
                  </a:moveTo>
                  <a:cubicBezTo>
                    <a:pt x="2523" y="0"/>
                    <a:pt x="0" y="34"/>
                    <a:pt x="0" y="84"/>
                  </a:cubicBezTo>
                  <a:cubicBezTo>
                    <a:pt x="0" y="134"/>
                    <a:pt x="2523" y="167"/>
                    <a:pt x="5614" y="167"/>
                  </a:cubicBezTo>
                  <a:cubicBezTo>
                    <a:pt x="8722" y="167"/>
                    <a:pt x="11229" y="134"/>
                    <a:pt x="11229" y="84"/>
                  </a:cubicBezTo>
                  <a:cubicBezTo>
                    <a:pt x="11229" y="34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334653" y="1232915"/>
              <a:ext cx="359889" cy="4872"/>
            </a:xfrm>
            <a:custGeom>
              <a:avLst/>
              <a:gdLst/>
              <a:ahLst/>
              <a:cxnLst/>
              <a:rect l="l" t="t" r="r" b="b"/>
              <a:pathLst>
                <a:path w="11229" h="152" extrusionOk="0">
                  <a:moveTo>
                    <a:pt x="5615" y="1"/>
                  </a:moveTo>
                  <a:cubicBezTo>
                    <a:pt x="2507" y="1"/>
                    <a:pt x="1" y="34"/>
                    <a:pt x="1" y="84"/>
                  </a:cubicBezTo>
                  <a:cubicBezTo>
                    <a:pt x="1" y="118"/>
                    <a:pt x="2507" y="151"/>
                    <a:pt x="5615" y="151"/>
                  </a:cubicBezTo>
                  <a:cubicBezTo>
                    <a:pt x="8706" y="151"/>
                    <a:pt x="11229" y="118"/>
                    <a:pt x="11229" y="84"/>
                  </a:cubicBezTo>
                  <a:cubicBezTo>
                    <a:pt x="11229" y="34"/>
                    <a:pt x="8706" y="1"/>
                    <a:pt x="5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458366" y="1375922"/>
              <a:ext cx="359889" cy="5384"/>
            </a:xfrm>
            <a:custGeom>
              <a:avLst/>
              <a:gdLst/>
              <a:ahLst/>
              <a:cxnLst/>
              <a:rect l="l" t="t" r="r" b="b"/>
              <a:pathLst>
                <a:path w="11229" h="168" extrusionOk="0">
                  <a:moveTo>
                    <a:pt x="5614" y="0"/>
                  </a:moveTo>
                  <a:cubicBezTo>
                    <a:pt x="2507" y="0"/>
                    <a:pt x="0" y="50"/>
                    <a:pt x="0" y="84"/>
                  </a:cubicBezTo>
                  <a:cubicBezTo>
                    <a:pt x="0" y="134"/>
                    <a:pt x="2507" y="167"/>
                    <a:pt x="5614" y="167"/>
                  </a:cubicBezTo>
                  <a:cubicBezTo>
                    <a:pt x="8722" y="167"/>
                    <a:pt x="11229" y="134"/>
                    <a:pt x="11229" y="84"/>
                  </a:cubicBezTo>
                  <a:cubicBezTo>
                    <a:pt x="11229" y="50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129565" y="1504443"/>
              <a:ext cx="359889" cy="4840"/>
            </a:xfrm>
            <a:custGeom>
              <a:avLst/>
              <a:gdLst/>
              <a:ahLst/>
              <a:cxnLst/>
              <a:rect l="l" t="t" r="r" b="b"/>
              <a:pathLst>
                <a:path w="11229" h="151" extrusionOk="0">
                  <a:moveTo>
                    <a:pt x="5614" y="0"/>
                  </a:moveTo>
                  <a:cubicBezTo>
                    <a:pt x="2523" y="0"/>
                    <a:pt x="0" y="34"/>
                    <a:pt x="0" y="67"/>
                  </a:cubicBezTo>
                  <a:cubicBezTo>
                    <a:pt x="0" y="117"/>
                    <a:pt x="2523" y="151"/>
                    <a:pt x="5614" y="151"/>
                  </a:cubicBezTo>
                  <a:cubicBezTo>
                    <a:pt x="8722" y="151"/>
                    <a:pt x="11228" y="117"/>
                    <a:pt x="11228" y="67"/>
                  </a:cubicBezTo>
                  <a:cubicBezTo>
                    <a:pt x="11228" y="34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527978" y="1504443"/>
              <a:ext cx="359889" cy="4840"/>
            </a:xfrm>
            <a:custGeom>
              <a:avLst/>
              <a:gdLst/>
              <a:ahLst/>
              <a:cxnLst/>
              <a:rect l="l" t="t" r="r" b="b"/>
              <a:pathLst>
                <a:path w="11229" h="151" extrusionOk="0">
                  <a:moveTo>
                    <a:pt x="5615" y="0"/>
                  </a:moveTo>
                  <a:cubicBezTo>
                    <a:pt x="2507" y="0"/>
                    <a:pt x="1" y="34"/>
                    <a:pt x="1" y="67"/>
                  </a:cubicBezTo>
                  <a:cubicBezTo>
                    <a:pt x="1" y="117"/>
                    <a:pt x="2507" y="151"/>
                    <a:pt x="5615" y="151"/>
                  </a:cubicBezTo>
                  <a:cubicBezTo>
                    <a:pt x="8706" y="151"/>
                    <a:pt x="11229" y="117"/>
                    <a:pt x="11229" y="67"/>
                  </a:cubicBezTo>
                  <a:cubicBezTo>
                    <a:pt x="11229" y="34"/>
                    <a:pt x="8706" y="0"/>
                    <a:pt x="5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129565" y="1545659"/>
              <a:ext cx="359889" cy="5384"/>
            </a:xfrm>
            <a:custGeom>
              <a:avLst/>
              <a:gdLst/>
              <a:ahLst/>
              <a:cxnLst/>
              <a:rect l="l" t="t" r="r" b="b"/>
              <a:pathLst>
                <a:path w="11229" h="168" extrusionOk="0">
                  <a:moveTo>
                    <a:pt x="5614" y="1"/>
                  </a:moveTo>
                  <a:cubicBezTo>
                    <a:pt x="2507" y="1"/>
                    <a:pt x="0" y="51"/>
                    <a:pt x="0" y="84"/>
                  </a:cubicBezTo>
                  <a:cubicBezTo>
                    <a:pt x="0" y="134"/>
                    <a:pt x="2523" y="168"/>
                    <a:pt x="5614" y="168"/>
                  </a:cubicBezTo>
                  <a:cubicBezTo>
                    <a:pt x="8722" y="168"/>
                    <a:pt x="11228" y="134"/>
                    <a:pt x="11228" y="84"/>
                  </a:cubicBezTo>
                  <a:cubicBezTo>
                    <a:pt x="11228" y="51"/>
                    <a:pt x="8722" y="1"/>
                    <a:pt x="56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6147224" y="1152053"/>
              <a:ext cx="359889" cy="5416"/>
            </a:xfrm>
            <a:custGeom>
              <a:avLst/>
              <a:gdLst/>
              <a:ahLst/>
              <a:cxnLst/>
              <a:rect l="l" t="t" r="r" b="b"/>
              <a:pathLst>
                <a:path w="11229" h="169" extrusionOk="0">
                  <a:moveTo>
                    <a:pt x="5615" y="1"/>
                  </a:moveTo>
                  <a:cubicBezTo>
                    <a:pt x="2507" y="1"/>
                    <a:pt x="1" y="34"/>
                    <a:pt x="1" y="84"/>
                  </a:cubicBezTo>
                  <a:cubicBezTo>
                    <a:pt x="1" y="135"/>
                    <a:pt x="2507" y="168"/>
                    <a:pt x="5615" y="168"/>
                  </a:cubicBezTo>
                  <a:cubicBezTo>
                    <a:pt x="8706" y="168"/>
                    <a:pt x="11229" y="135"/>
                    <a:pt x="11229" y="84"/>
                  </a:cubicBezTo>
                  <a:cubicBezTo>
                    <a:pt x="11229" y="34"/>
                    <a:pt x="8723" y="1"/>
                    <a:pt x="5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6318596" y="1122599"/>
              <a:ext cx="92689" cy="4872"/>
            </a:xfrm>
            <a:custGeom>
              <a:avLst/>
              <a:gdLst/>
              <a:ahLst/>
              <a:cxnLst/>
              <a:rect l="l" t="t" r="r" b="b"/>
              <a:pathLst>
                <a:path w="2892" h="152" extrusionOk="0">
                  <a:moveTo>
                    <a:pt x="1437" y="1"/>
                  </a:moveTo>
                  <a:cubicBezTo>
                    <a:pt x="635" y="1"/>
                    <a:pt x="0" y="34"/>
                    <a:pt x="0" y="85"/>
                  </a:cubicBezTo>
                  <a:cubicBezTo>
                    <a:pt x="0" y="118"/>
                    <a:pt x="635" y="151"/>
                    <a:pt x="1437" y="151"/>
                  </a:cubicBezTo>
                  <a:cubicBezTo>
                    <a:pt x="2239" y="151"/>
                    <a:pt x="2891" y="118"/>
                    <a:pt x="2891" y="85"/>
                  </a:cubicBezTo>
                  <a:cubicBezTo>
                    <a:pt x="2891" y="34"/>
                    <a:pt x="2239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6132225" y="1337879"/>
              <a:ext cx="93233" cy="4872"/>
            </a:xfrm>
            <a:custGeom>
              <a:avLst/>
              <a:gdLst/>
              <a:ahLst/>
              <a:cxnLst/>
              <a:rect l="l" t="t" r="r" b="b"/>
              <a:pathLst>
                <a:path w="2909" h="152" extrusionOk="0">
                  <a:moveTo>
                    <a:pt x="1455" y="1"/>
                  </a:moveTo>
                  <a:cubicBezTo>
                    <a:pt x="653" y="1"/>
                    <a:pt x="1" y="34"/>
                    <a:pt x="1" y="84"/>
                  </a:cubicBezTo>
                  <a:cubicBezTo>
                    <a:pt x="1" y="118"/>
                    <a:pt x="653" y="151"/>
                    <a:pt x="1455" y="151"/>
                  </a:cubicBezTo>
                  <a:cubicBezTo>
                    <a:pt x="2257" y="151"/>
                    <a:pt x="2908" y="118"/>
                    <a:pt x="2908" y="84"/>
                  </a:cubicBezTo>
                  <a:cubicBezTo>
                    <a:pt x="2908" y="34"/>
                    <a:pt x="2257" y="1"/>
                    <a:pt x="14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6130110" y="1375922"/>
              <a:ext cx="92657" cy="5384"/>
            </a:xfrm>
            <a:custGeom>
              <a:avLst/>
              <a:gdLst/>
              <a:ahLst/>
              <a:cxnLst/>
              <a:rect l="l" t="t" r="r" b="b"/>
              <a:pathLst>
                <a:path w="2891" h="168" extrusionOk="0">
                  <a:moveTo>
                    <a:pt x="1454" y="0"/>
                  </a:moveTo>
                  <a:cubicBezTo>
                    <a:pt x="652" y="0"/>
                    <a:pt x="0" y="50"/>
                    <a:pt x="0" y="84"/>
                  </a:cubicBezTo>
                  <a:cubicBezTo>
                    <a:pt x="0" y="134"/>
                    <a:pt x="652" y="167"/>
                    <a:pt x="1454" y="167"/>
                  </a:cubicBezTo>
                  <a:cubicBezTo>
                    <a:pt x="2256" y="167"/>
                    <a:pt x="2891" y="134"/>
                    <a:pt x="2891" y="84"/>
                  </a:cubicBezTo>
                  <a:cubicBezTo>
                    <a:pt x="2891" y="50"/>
                    <a:pt x="2256" y="0"/>
                    <a:pt x="14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6024056" y="987668"/>
              <a:ext cx="1002524" cy="5384"/>
            </a:xfrm>
            <a:custGeom>
              <a:avLst/>
              <a:gdLst/>
              <a:ahLst/>
              <a:cxnLst/>
              <a:rect l="l" t="t" r="r" b="b"/>
              <a:pathLst>
                <a:path w="31280" h="168" extrusionOk="0">
                  <a:moveTo>
                    <a:pt x="15640" y="0"/>
                  </a:moveTo>
                  <a:cubicBezTo>
                    <a:pt x="7002" y="0"/>
                    <a:pt x="1" y="51"/>
                    <a:pt x="1" y="84"/>
                  </a:cubicBezTo>
                  <a:cubicBezTo>
                    <a:pt x="1" y="134"/>
                    <a:pt x="7002" y="168"/>
                    <a:pt x="15640" y="168"/>
                  </a:cubicBezTo>
                  <a:cubicBezTo>
                    <a:pt x="24278" y="168"/>
                    <a:pt x="31279" y="134"/>
                    <a:pt x="31279" y="84"/>
                  </a:cubicBezTo>
                  <a:cubicBezTo>
                    <a:pt x="31279" y="51"/>
                    <a:pt x="24278" y="0"/>
                    <a:pt x="156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6076009" y="944818"/>
              <a:ext cx="27883" cy="23877"/>
            </a:xfrm>
            <a:custGeom>
              <a:avLst/>
              <a:gdLst/>
              <a:ahLst/>
              <a:cxnLst/>
              <a:rect l="l" t="t" r="r" b="b"/>
              <a:pathLst>
                <a:path w="870" h="745" extrusionOk="0">
                  <a:moveTo>
                    <a:pt x="485" y="1"/>
                  </a:moveTo>
                  <a:cubicBezTo>
                    <a:pt x="168" y="1"/>
                    <a:pt x="0" y="402"/>
                    <a:pt x="234" y="636"/>
                  </a:cubicBezTo>
                  <a:cubicBezTo>
                    <a:pt x="310" y="711"/>
                    <a:pt x="401" y="745"/>
                    <a:pt x="490" y="745"/>
                  </a:cubicBezTo>
                  <a:cubicBezTo>
                    <a:pt x="678" y="745"/>
                    <a:pt x="858" y="595"/>
                    <a:pt x="869" y="368"/>
                  </a:cubicBezTo>
                  <a:cubicBezTo>
                    <a:pt x="853" y="168"/>
                    <a:pt x="702" y="1"/>
                    <a:pt x="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6126873" y="944818"/>
              <a:ext cx="27883" cy="23877"/>
            </a:xfrm>
            <a:custGeom>
              <a:avLst/>
              <a:gdLst/>
              <a:ahLst/>
              <a:cxnLst/>
              <a:rect l="l" t="t" r="r" b="b"/>
              <a:pathLst>
                <a:path w="870" h="745" extrusionOk="0">
                  <a:moveTo>
                    <a:pt x="502" y="1"/>
                  </a:moveTo>
                  <a:cubicBezTo>
                    <a:pt x="168" y="1"/>
                    <a:pt x="1" y="402"/>
                    <a:pt x="235" y="636"/>
                  </a:cubicBezTo>
                  <a:cubicBezTo>
                    <a:pt x="310" y="711"/>
                    <a:pt x="403" y="745"/>
                    <a:pt x="494" y="745"/>
                  </a:cubicBezTo>
                  <a:cubicBezTo>
                    <a:pt x="685" y="745"/>
                    <a:pt x="870" y="595"/>
                    <a:pt x="870" y="368"/>
                  </a:cubicBezTo>
                  <a:cubicBezTo>
                    <a:pt x="870" y="168"/>
                    <a:pt x="703" y="1"/>
                    <a:pt x="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6177768" y="944818"/>
              <a:ext cx="27851" cy="23877"/>
            </a:xfrm>
            <a:custGeom>
              <a:avLst/>
              <a:gdLst/>
              <a:ahLst/>
              <a:cxnLst/>
              <a:rect l="l" t="t" r="r" b="b"/>
              <a:pathLst>
                <a:path w="869" h="745" extrusionOk="0">
                  <a:moveTo>
                    <a:pt x="501" y="1"/>
                  </a:moveTo>
                  <a:cubicBezTo>
                    <a:pt x="167" y="1"/>
                    <a:pt x="0" y="402"/>
                    <a:pt x="234" y="636"/>
                  </a:cubicBezTo>
                  <a:cubicBezTo>
                    <a:pt x="309" y="711"/>
                    <a:pt x="402" y="745"/>
                    <a:pt x="493" y="745"/>
                  </a:cubicBezTo>
                  <a:cubicBezTo>
                    <a:pt x="685" y="745"/>
                    <a:pt x="869" y="595"/>
                    <a:pt x="869" y="368"/>
                  </a:cubicBezTo>
                  <a:cubicBezTo>
                    <a:pt x="869" y="168"/>
                    <a:pt x="702" y="1"/>
                    <a:pt x="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5144220" y="4554160"/>
              <a:ext cx="84099" cy="114611"/>
            </a:xfrm>
            <a:custGeom>
              <a:avLst/>
              <a:gdLst/>
              <a:ahLst/>
              <a:cxnLst/>
              <a:rect l="l" t="t" r="r" b="b"/>
              <a:pathLst>
                <a:path w="2624" h="3576" extrusionOk="0">
                  <a:moveTo>
                    <a:pt x="1" y="0"/>
                  </a:moveTo>
                  <a:lnTo>
                    <a:pt x="1" y="3576"/>
                  </a:lnTo>
                  <a:lnTo>
                    <a:pt x="2624" y="3576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5677051" y="3184856"/>
              <a:ext cx="743336" cy="35896"/>
            </a:xfrm>
            <a:custGeom>
              <a:avLst/>
              <a:gdLst/>
              <a:ahLst/>
              <a:cxnLst/>
              <a:rect l="l" t="t" r="r" b="b"/>
              <a:pathLst>
                <a:path w="23193" h="1120" extrusionOk="0">
                  <a:moveTo>
                    <a:pt x="1" y="0"/>
                  </a:moveTo>
                  <a:lnTo>
                    <a:pt x="1" y="1120"/>
                  </a:lnTo>
                  <a:lnTo>
                    <a:pt x="23192" y="1120"/>
                  </a:lnTo>
                  <a:lnTo>
                    <a:pt x="231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5968385" y="2698081"/>
              <a:ext cx="706895" cy="522671"/>
            </a:xfrm>
            <a:custGeom>
              <a:avLst/>
              <a:gdLst/>
              <a:ahLst/>
              <a:cxnLst/>
              <a:rect l="l" t="t" r="r" b="b"/>
              <a:pathLst>
                <a:path w="22056" h="16308" extrusionOk="0">
                  <a:moveTo>
                    <a:pt x="3943" y="0"/>
                  </a:moveTo>
                  <a:lnTo>
                    <a:pt x="0" y="16308"/>
                  </a:lnTo>
                  <a:lnTo>
                    <a:pt x="17694" y="16308"/>
                  </a:lnTo>
                  <a:lnTo>
                    <a:pt x="2205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003192" y="2722727"/>
              <a:ext cx="639430" cy="458411"/>
            </a:xfrm>
            <a:custGeom>
              <a:avLst/>
              <a:gdLst/>
              <a:ahLst/>
              <a:cxnLst/>
              <a:rect l="l" t="t" r="r" b="b"/>
              <a:pathLst>
                <a:path w="19951" h="14303" extrusionOk="0">
                  <a:moveTo>
                    <a:pt x="3693" y="0"/>
                  </a:moveTo>
                  <a:lnTo>
                    <a:pt x="0" y="14303"/>
                  </a:lnTo>
                  <a:lnTo>
                    <a:pt x="16174" y="14303"/>
                  </a:lnTo>
                  <a:lnTo>
                    <a:pt x="1995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102258" y="2811057"/>
              <a:ext cx="380241" cy="130187"/>
            </a:xfrm>
            <a:custGeom>
              <a:avLst/>
              <a:gdLst/>
              <a:ahLst/>
              <a:cxnLst/>
              <a:rect l="l" t="t" r="r" b="b"/>
              <a:pathLst>
                <a:path w="11864" h="4062" extrusionOk="0">
                  <a:moveTo>
                    <a:pt x="1003" y="1"/>
                  </a:moveTo>
                  <a:lnTo>
                    <a:pt x="0" y="4061"/>
                  </a:lnTo>
                  <a:lnTo>
                    <a:pt x="10727" y="4061"/>
                  </a:lnTo>
                  <a:lnTo>
                    <a:pt x="1186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140814" y="2791795"/>
              <a:ext cx="269380" cy="4840"/>
            </a:xfrm>
            <a:custGeom>
              <a:avLst/>
              <a:gdLst/>
              <a:ahLst/>
              <a:cxnLst/>
              <a:rect l="l" t="t" r="r" b="b"/>
              <a:pathLst>
                <a:path w="8405" h="151" extrusionOk="0">
                  <a:moveTo>
                    <a:pt x="4194" y="0"/>
                  </a:moveTo>
                  <a:cubicBezTo>
                    <a:pt x="1872" y="0"/>
                    <a:pt x="0" y="34"/>
                    <a:pt x="0" y="67"/>
                  </a:cubicBezTo>
                  <a:cubicBezTo>
                    <a:pt x="0" y="117"/>
                    <a:pt x="1872" y="151"/>
                    <a:pt x="4194" y="151"/>
                  </a:cubicBezTo>
                  <a:cubicBezTo>
                    <a:pt x="6517" y="151"/>
                    <a:pt x="8405" y="117"/>
                    <a:pt x="8405" y="67"/>
                  </a:cubicBezTo>
                  <a:cubicBezTo>
                    <a:pt x="8405" y="34"/>
                    <a:pt x="6517" y="0"/>
                    <a:pt x="419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144564" y="2833556"/>
              <a:ext cx="108714" cy="5384"/>
            </a:xfrm>
            <a:custGeom>
              <a:avLst/>
              <a:gdLst/>
              <a:ahLst/>
              <a:cxnLst/>
              <a:rect l="l" t="t" r="r" b="b"/>
              <a:pathLst>
                <a:path w="3392" h="168" extrusionOk="0">
                  <a:moveTo>
                    <a:pt x="1704" y="1"/>
                  </a:moveTo>
                  <a:cubicBezTo>
                    <a:pt x="769" y="1"/>
                    <a:pt x="0" y="34"/>
                    <a:pt x="0" y="84"/>
                  </a:cubicBezTo>
                  <a:cubicBezTo>
                    <a:pt x="0" y="118"/>
                    <a:pt x="769" y="168"/>
                    <a:pt x="1704" y="168"/>
                  </a:cubicBezTo>
                  <a:cubicBezTo>
                    <a:pt x="2640" y="168"/>
                    <a:pt x="3392" y="118"/>
                    <a:pt x="3392" y="84"/>
                  </a:cubicBezTo>
                  <a:cubicBezTo>
                    <a:pt x="3392" y="34"/>
                    <a:pt x="2640" y="1"/>
                    <a:pt x="17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6269848" y="2831409"/>
              <a:ext cx="70734" cy="5384"/>
            </a:xfrm>
            <a:custGeom>
              <a:avLst/>
              <a:gdLst/>
              <a:ahLst/>
              <a:cxnLst/>
              <a:rect l="l" t="t" r="r" b="b"/>
              <a:pathLst>
                <a:path w="2207" h="168" extrusionOk="0">
                  <a:moveTo>
                    <a:pt x="1104" y="1"/>
                  </a:moveTo>
                  <a:cubicBezTo>
                    <a:pt x="486" y="1"/>
                    <a:pt x="1" y="34"/>
                    <a:pt x="1" y="84"/>
                  </a:cubicBezTo>
                  <a:cubicBezTo>
                    <a:pt x="1" y="135"/>
                    <a:pt x="486" y="168"/>
                    <a:pt x="1104" y="168"/>
                  </a:cubicBezTo>
                  <a:cubicBezTo>
                    <a:pt x="1705" y="168"/>
                    <a:pt x="2207" y="135"/>
                    <a:pt x="2207" y="84"/>
                  </a:cubicBezTo>
                  <a:cubicBezTo>
                    <a:pt x="2207" y="34"/>
                    <a:pt x="1705" y="1"/>
                    <a:pt x="1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6141872" y="2857113"/>
              <a:ext cx="296719" cy="5384"/>
            </a:xfrm>
            <a:custGeom>
              <a:avLst/>
              <a:gdLst/>
              <a:ahLst/>
              <a:cxnLst/>
              <a:rect l="l" t="t" r="r" b="b"/>
              <a:pathLst>
                <a:path w="9258" h="168" extrusionOk="0">
                  <a:moveTo>
                    <a:pt x="4629" y="1"/>
                  </a:moveTo>
                  <a:cubicBezTo>
                    <a:pt x="2072" y="1"/>
                    <a:pt x="1" y="34"/>
                    <a:pt x="1" y="84"/>
                  </a:cubicBezTo>
                  <a:cubicBezTo>
                    <a:pt x="1" y="118"/>
                    <a:pt x="2072" y="168"/>
                    <a:pt x="4629" y="168"/>
                  </a:cubicBezTo>
                  <a:cubicBezTo>
                    <a:pt x="7185" y="168"/>
                    <a:pt x="9257" y="118"/>
                    <a:pt x="9257" y="84"/>
                  </a:cubicBezTo>
                  <a:cubicBezTo>
                    <a:pt x="9257" y="34"/>
                    <a:pt x="7185" y="1"/>
                    <a:pt x="46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6135462" y="2878554"/>
              <a:ext cx="96406" cy="5384"/>
            </a:xfrm>
            <a:custGeom>
              <a:avLst/>
              <a:gdLst/>
              <a:ahLst/>
              <a:cxnLst/>
              <a:rect l="l" t="t" r="r" b="b"/>
              <a:pathLst>
                <a:path w="3008" h="168" extrusionOk="0">
                  <a:moveTo>
                    <a:pt x="1504" y="0"/>
                  </a:moveTo>
                  <a:cubicBezTo>
                    <a:pt x="668" y="0"/>
                    <a:pt x="0" y="34"/>
                    <a:pt x="0" y="84"/>
                  </a:cubicBezTo>
                  <a:cubicBezTo>
                    <a:pt x="0" y="134"/>
                    <a:pt x="668" y="167"/>
                    <a:pt x="1504" y="167"/>
                  </a:cubicBezTo>
                  <a:cubicBezTo>
                    <a:pt x="2339" y="167"/>
                    <a:pt x="3008" y="134"/>
                    <a:pt x="3008" y="84"/>
                  </a:cubicBezTo>
                  <a:cubicBezTo>
                    <a:pt x="3008" y="34"/>
                    <a:pt x="2339" y="0"/>
                    <a:pt x="150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6136520" y="2909611"/>
              <a:ext cx="275822" cy="4840"/>
            </a:xfrm>
            <a:custGeom>
              <a:avLst/>
              <a:gdLst/>
              <a:ahLst/>
              <a:cxnLst/>
              <a:rect l="l" t="t" r="r" b="b"/>
              <a:pathLst>
                <a:path w="8606" h="151" extrusionOk="0">
                  <a:moveTo>
                    <a:pt x="4295" y="0"/>
                  </a:moveTo>
                  <a:cubicBezTo>
                    <a:pt x="1922" y="0"/>
                    <a:pt x="1" y="34"/>
                    <a:pt x="1" y="67"/>
                  </a:cubicBezTo>
                  <a:cubicBezTo>
                    <a:pt x="1" y="117"/>
                    <a:pt x="1922" y="151"/>
                    <a:pt x="4295" y="151"/>
                  </a:cubicBezTo>
                  <a:cubicBezTo>
                    <a:pt x="6667" y="151"/>
                    <a:pt x="8605" y="117"/>
                    <a:pt x="8605" y="67"/>
                  </a:cubicBezTo>
                  <a:cubicBezTo>
                    <a:pt x="8605" y="34"/>
                    <a:pt x="6667" y="0"/>
                    <a:pt x="42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6102771" y="2976018"/>
              <a:ext cx="106598" cy="4840"/>
            </a:xfrm>
            <a:custGeom>
              <a:avLst/>
              <a:gdLst/>
              <a:ahLst/>
              <a:cxnLst/>
              <a:rect l="l" t="t" r="r" b="b"/>
              <a:pathLst>
                <a:path w="3326" h="151" extrusionOk="0">
                  <a:moveTo>
                    <a:pt x="1655" y="0"/>
                  </a:moveTo>
                  <a:cubicBezTo>
                    <a:pt x="736" y="0"/>
                    <a:pt x="1" y="34"/>
                    <a:pt x="1" y="84"/>
                  </a:cubicBezTo>
                  <a:cubicBezTo>
                    <a:pt x="1" y="117"/>
                    <a:pt x="736" y="151"/>
                    <a:pt x="1655" y="151"/>
                  </a:cubicBezTo>
                  <a:cubicBezTo>
                    <a:pt x="2574" y="151"/>
                    <a:pt x="3326" y="117"/>
                    <a:pt x="3326" y="84"/>
                  </a:cubicBezTo>
                  <a:cubicBezTo>
                    <a:pt x="3326" y="34"/>
                    <a:pt x="2574" y="0"/>
                    <a:pt x="165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6227542" y="2976018"/>
              <a:ext cx="72882" cy="5384"/>
            </a:xfrm>
            <a:custGeom>
              <a:avLst/>
              <a:gdLst/>
              <a:ahLst/>
              <a:cxnLst/>
              <a:rect l="l" t="t" r="r" b="b"/>
              <a:pathLst>
                <a:path w="2274" h="168" extrusionOk="0">
                  <a:moveTo>
                    <a:pt x="1137" y="0"/>
                  </a:moveTo>
                  <a:cubicBezTo>
                    <a:pt x="519" y="0"/>
                    <a:pt x="1" y="34"/>
                    <a:pt x="1" y="67"/>
                  </a:cubicBezTo>
                  <a:cubicBezTo>
                    <a:pt x="1" y="117"/>
                    <a:pt x="519" y="151"/>
                    <a:pt x="1137" y="167"/>
                  </a:cubicBezTo>
                  <a:cubicBezTo>
                    <a:pt x="1772" y="167"/>
                    <a:pt x="2273" y="134"/>
                    <a:pt x="2273" y="84"/>
                  </a:cubicBezTo>
                  <a:cubicBezTo>
                    <a:pt x="2273" y="50"/>
                    <a:pt x="1772" y="17"/>
                    <a:pt x="11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6320743" y="2973871"/>
              <a:ext cx="31089" cy="5384"/>
            </a:xfrm>
            <a:custGeom>
              <a:avLst/>
              <a:gdLst/>
              <a:ahLst/>
              <a:cxnLst/>
              <a:rect l="l" t="t" r="r" b="b"/>
              <a:pathLst>
                <a:path w="970" h="168" extrusionOk="0">
                  <a:moveTo>
                    <a:pt x="485" y="0"/>
                  </a:moveTo>
                  <a:cubicBezTo>
                    <a:pt x="217" y="0"/>
                    <a:pt x="0" y="34"/>
                    <a:pt x="0" y="84"/>
                  </a:cubicBezTo>
                  <a:cubicBezTo>
                    <a:pt x="0" y="134"/>
                    <a:pt x="217" y="167"/>
                    <a:pt x="485" y="167"/>
                  </a:cubicBezTo>
                  <a:cubicBezTo>
                    <a:pt x="752" y="167"/>
                    <a:pt x="969" y="134"/>
                    <a:pt x="969" y="84"/>
                  </a:cubicBezTo>
                  <a:cubicBezTo>
                    <a:pt x="969" y="34"/>
                    <a:pt x="752" y="0"/>
                    <a:pt x="4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6104918" y="3002780"/>
              <a:ext cx="33781" cy="4840"/>
            </a:xfrm>
            <a:custGeom>
              <a:avLst/>
              <a:gdLst/>
              <a:ahLst/>
              <a:cxnLst/>
              <a:rect l="l" t="t" r="r" b="b"/>
              <a:pathLst>
                <a:path w="1054" h="151" extrusionOk="0">
                  <a:moveTo>
                    <a:pt x="519" y="1"/>
                  </a:moveTo>
                  <a:cubicBezTo>
                    <a:pt x="235" y="1"/>
                    <a:pt x="1" y="34"/>
                    <a:pt x="1" y="84"/>
                  </a:cubicBezTo>
                  <a:cubicBezTo>
                    <a:pt x="1" y="118"/>
                    <a:pt x="235" y="151"/>
                    <a:pt x="519" y="151"/>
                  </a:cubicBezTo>
                  <a:cubicBezTo>
                    <a:pt x="819" y="151"/>
                    <a:pt x="1053" y="118"/>
                    <a:pt x="1053" y="84"/>
                  </a:cubicBezTo>
                  <a:cubicBezTo>
                    <a:pt x="1053" y="34"/>
                    <a:pt x="819" y="1"/>
                    <a:pt x="51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6159019" y="3002780"/>
              <a:ext cx="80894" cy="4840"/>
            </a:xfrm>
            <a:custGeom>
              <a:avLst/>
              <a:gdLst/>
              <a:ahLst/>
              <a:cxnLst/>
              <a:rect l="l" t="t" r="r" b="b"/>
              <a:pathLst>
                <a:path w="2524" h="151" extrusionOk="0">
                  <a:moveTo>
                    <a:pt x="1270" y="1"/>
                  </a:moveTo>
                  <a:cubicBezTo>
                    <a:pt x="568" y="1"/>
                    <a:pt x="0" y="34"/>
                    <a:pt x="0" y="84"/>
                  </a:cubicBezTo>
                  <a:cubicBezTo>
                    <a:pt x="0" y="118"/>
                    <a:pt x="568" y="151"/>
                    <a:pt x="1270" y="151"/>
                  </a:cubicBezTo>
                  <a:cubicBezTo>
                    <a:pt x="1955" y="151"/>
                    <a:pt x="2523" y="118"/>
                    <a:pt x="2523" y="84"/>
                  </a:cubicBezTo>
                  <a:cubicBezTo>
                    <a:pt x="2523" y="34"/>
                    <a:pt x="1955" y="1"/>
                    <a:pt x="12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6265585" y="2999575"/>
              <a:ext cx="216370" cy="4840"/>
            </a:xfrm>
            <a:custGeom>
              <a:avLst/>
              <a:gdLst/>
              <a:ahLst/>
              <a:cxnLst/>
              <a:rect l="l" t="t" r="r" b="b"/>
              <a:pathLst>
                <a:path w="6751" h="151" extrusionOk="0">
                  <a:moveTo>
                    <a:pt x="3375" y="0"/>
                  </a:moveTo>
                  <a:cubicBezTo>
                    <a:pt x="1504" y="0"/>
                    <a:pt x="0" y="34"/>
                    <a:pt x="0" y="84"/>
                  </a:cubicBezTo>
                  <a:cubicBezTo>
                    <a:pt x="0" y="117"/>
                    <a:pt x="1504" y="151"/>
                    <a:pt x="3375" y="151"/>
                  </a:cubicBezTo>
                  <a:cubicBezTo>
                    <a:pt x="5230" y="151"/>
                    <a:pt x="6751" y="117"/>
                    <a:pt x="6751" y="84"/>
                  </a:cubicBezTo>
                  <a:cubicBezTo>
                    <a:pt x="6751" y="34"/>
                    <a:pt x="5230" y="0"/>
                    <a:pt x="33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098508" y="3030087"/>
              <a:ext cx="34838" cy="5384"/>
            </a:xfrm>
            <a:custGeom>
              <a:avLst/>
              <a:gdLst/>
              <a:ahLst/>
              <a:cxnLst/>
              <a:rect l="l" t="t" r="r" b="b"/>
              <a:pathLst>
                <a:path w="1087" h="168" extrusionOk="0">
                  <a:moveTo>
                    <a:pt x="552" y="1"/>
                  </a:moveTo>
                  <a:cubicBezTo>
                    <a:pt x="251" y="1"/>
                    <a:pt x="0" y="34"/>
                    <a:pt x="0" y="84"/>
                  </a:cubicBezTo>
                  <a:cubicBezTo>
                    <a:pt x="0" y="134"/>
                    <a:pt x="251" y="168"/>
                    <a:pt x="552" y="168"/>
                  </a:cubicBezTo>
                  <a:cubicBezTo>
                    <a:pt x="852" y="168"/>
                    <a:pt x="1086" y="134"/>
                    <a:pt x="1086" y="84"/>
                  </a:cubicBezTo>
                  <a:cubicBezTo>
                    <a:pt x="1086" y="34"/>
                    <a:pt x="852" y="1"/>
                    <a:pt x="5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6144564" y="3029029"/>
              <a:ext cx="42338" cy="5384"/>
            </a:xfrm>
            <a:custGeom>
              <a:avLst/>
              <a:gdLst/>
              <a:ahLst/>
              <a:cxnLst/>
              <a:rect l="l" t="t" r="r" b="b"/>
              <a:pathLst>
                <a:path w="1321" h="168" extrusionOk="0">
                  <a:moveTo>
                    <a:pt x="669" y="0"/>
                  </a:moveTo>
                  <a:cubicBezTo>
                    <a:pt x="301" y="0"/>
                    <a:pt x="0" y="50"/>
                    <a:pt x="0" y="84"/>
                  </a:cubicBezTo>
                  <a:cubicBezTo>
                    <a:pt x="0" y="134"/>
                    <a:pt x="301" y="167"/>
                    <a:pt x="669" y="167"/>
                  </a:cubicBezTo>
                  <a:cubicBezTo>
                    <a:pt x="1019" y="167"/>
                    <a:pt x="1320" y="134"/>
                    <a:pt x="1320" y="84"/>
                  </a:cubicBezTo>
                  <a:cubicBezTo>
                    <a:pt x="1320" y="50"/>
                    <a:pt x="1019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6209337" y="3027427"/>
              <a:ext cx="136052" cy="4840"/>
            </a:xfrm>
            <a:custGeom>
              <a:avLst/>
              <a:gdLst/>
              <a:ahLst/>
              <a:cxnLst/>
              <a:rect l="l" t="t" r="r" b="b"/>
              <a:pathLst>
                <a:path w="4245" h="151" extrusionOk="0">
                  <a:moveTo>
                    <a:pt x="2123" y="0"/>
                  </a:moveTo>
                  <a:cubicBezTo>
                    <a:pt x="953" y="0"/>
                    <a:pt x="1" y="34"/>
                    <a:pt x="1" y="67"/>
                  </a:cubicBezTo>
                  <a:cubicBezTo>
                    <a:pt x="1" y="117"/>
                    <a:pt x="953" y="151"/>
                    <a:pt x="2123" y="151"/>
                  </a:cubicBezTo>
                  <a:cubicBezTo>
                    <a:pt x="3292" y="151"/>
                    <a:pt x="4245" y="117"/>
                    <a:pt x="4245" y="67"/>
                  </a:cubicBezTo>
                  <a:cubicBezTo>
                    <a:pt x="4245" y="34"/>
                    <a:pt x="3292" y="0"/>
                    <a:pt x="21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6096361" y="3075598"/>
              <a:ext cx="164961" cy="4872"/>
            </a:xfrm>
            <a:custGeom>
              <a:avLst/>
              <a:gdLst/>
              <a:ahLst/>
              <a:cxnLst/>
              <a:rect l="l" t="t" r="r" b="b"/>
              <a:pathLst>
                <a:path w="5147" h="152" extrusionOk="0">
                  <a:moveTo>
                    <a:pt x="2574" y="1"/>
                  </a:moveTo>
                  <a:cubicBezTo>
                    <a:pt x="1153" y="1"/>
                    <a:pt x="0" y="34"/>
                    <a:pt x="0" y="68"/>
                  </a:cubicBezTo>
                  <a:cubicBezTo>
                    <a:pt x="0" y="118"/>
                    <a:pt x="1153" y="151"/>
                    <a:pt x="2574" y="151"/>
                  </a:cubicBezTo>
                  <a:cubicBezTo>
                    <a:pt x="3994" y="151"/>
                    <a:pt x="5147" y="118"/>
                    <a:pt x="5147" y="68"/>
                  </a:cubicBezTo>
                  <a:cubicBezTo>
                    <a:pt x="5147" y="34"/>
                    <a:pt x="4010" y="1"/>
                    <a:pt x="25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6283245" y="3073482"/>
              <a:ext cx="74484" cy="4840"/>
            </a:xfrm>
            <a:custGeom>
              <a:avLst/>
              <a:gdLst/>
              <a:ahLst/>
              <a:cxnLst/>
              <a:rect l="l" t="t" r="r" b="b"/>
              <a:pathLst>
                <a:path w="2324" h="151" extrusionOk="0">
                  <a:moveTo>
                    <a:pt x="1154" y="0"/>
                  </a:moveTo>
                  <a:cubicBezTo>
                    <a:pt x="519" y="0"/>
                    <a:pt x="1" y="34"/>
                    <a:pt x="1" y="67"/>
                  </a:cubicBezTo>
                  <a:cubicBezTo>
                    <a:pt x="1" y="117"/>
                    <a:pt x="519" y="150"/>
                    <a:pt x="1154" y="150"/>
                  </a:cubicBezTo>
                  <a:cubicBezTo>
                    <a:pt x="1805" y="150"/>
                    <a:pt x="2323" y="117"/>
                    <a:pt x="2323" y="67"/>
                  </a:cubicBezTo>
                  <a:cubicBezTo>
                    <a:pt x="2323" y="34"/>
                    <a:pt x="1805" y="0"/>
                    <a:pt x="115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6376959" y="3073482"/>
              <a:ext cx="123745" cy="4840"/>
            </a:xfrm>
            <a:custGeom>
              <a:avLst/>
              <a:gdLst/>
              <a:ahLst/>
              <a:cxnLst/>
              <a:rect l="l" t="t" r="r" b="b"/>
              <a:pathLst>
                <a:path w="3861" h="151" extrusionOk="0">
                  <a:moveTo>
                    <a:pt x="1922" y="0"/>
                  </a:moveTo>
                  <a:cubicBezTo>
                    <a:pt x="853" y="0"/>
                    <a:pt x="1" y="34"/>
                    <a:pt x="1" y="67"/>
                  </a:cubicBezTo>
                  <a:cubicBezTo>
                    <a:pt x="1" y="117"/>
                    <a:pt x="853" y="150"/>
                    <a:pt x="1922" y="150"/>
                  </a:cubicBezTo>
                  <a:cubicBezTo>
                    <a:pt x="2992" y="150"/>
                    <a:pt x="3860" y="117"/>
                    <a:pt x="3860" y="67"/>
                  </a:cubicBezTo>
                  <a:cubicBezTo>
                    <a:pt x="3860" y="34"/>
                    <a:pt x="2992" y="0"/>
                    <a:pt x="19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6441764" y="2789648"/>
              <a:ext cx="25736" cy="4840"/>
            </a:xfrm>
            <a:custGeom>
              <a:avLst/>
              <a:gdLst/>
              <a:ahLst/>
              <a:cxnLst/>
              <a:rect l="l" t="t" r="r" b="b"/>
              <a:pathLst>
                <a:path w="803" h="151" extrusionOk="0">
                  <a:moveTo>
                    <a:pt x="401" y="1"/>
                  </a:moveTo>
                  <a:cubicBezTo>
                    <a:pt x="184" y="1"/>
                    <a:pt x="0" y="34"/>
                    <a:pt x="0" y="84"/>
                  </a:cubicBezTo>
                  <a:cubicBezTo>
                    <a:pt x="0" y="118"/>
                    <a:pt x="184" y="151"/>
                    <a:pt x="401" y="151"/>
                  </a:cubicBezTo>
                  <a:cubicBezTo>
                    <a:pt x="619" y="151"/>
                    <a:pt x="802" y="118"/>
                    <a:pt x="802" y="84"/>
                  </a:cubicBezTo>
                  <a:cubicBezTo>
                    <a:pt x="802" y="34"/>
                    <a:pt x="619" y="1"/>
                    <a:pt x="4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6149917" y="2771988"/>
              <a:ext cx="56248" cy="5384"/>
            </a:xfrm>
            <a:custGeom>
              <a:avLst/>
              <a:gdLst/>
              <a:ahLst/>
              <a:cxnLst/>
              <a:rect l="l" t="t" r="r" b="b"/>
              <a:pathLst>
                <a:path w="1755" h="168" extrusionOk="0">
                  <a:moveTo>
                    <a:pt x="886" y="0"/>
                  </a:moveTo>
                  <a:cubicBezTo>
                    <a:pt x="385" y="0"/>
                    <a:pt x="0" y="50"/>
                    <a:pt x="0" y="84"/>
                  </a:cubicBezTo>
                  <a:cubicBezTo>
                    <a:pt x="0" y="134"/>
                    <a:pt x="385" y="167"/>
                    <a:pt x="886" y="167"/>
                  </a:cubicBezTo>
                  <a:cubicBezTo>
                    <a:pt x="1370" y="167"/>
                    <a:pt x="1755" y="134"/>
                    <a:pt x="1755" y="84"/>
                  </a:cubicBezTo>
                  <a:cubicBezTo>
                    <a:pt x="1755" y="50"/>
                    <a:pt x="1370" y="0"/>
                    <a:pt x="88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6112418" y="2722727"/>
              <a:ext cx="530203" cy="32691"/>
            </a:xfrm>
            <a:custGeom>
              <a:avLst/>
              <a:gdLst/>
              <a:ahLst/>
              <a:cxnLst/>
              <a:rect l="l" t="t" r="r" b="b"/>
              <a:pathLst>
                <a:path w="16543" h="1020" extrusionOk="0">
                  <a:moveTo>
                    <a:pt x="285" y="0"/>
                  </a:moveTo>
                  <a:lnTo>
                    <a:pt x="1" y="1019"/>
                  </a:lnTo>
                  <a:lnTo>
                    <a:pt x="16275" y="1019"/>
                  </a:lnTo>
                  <a:lnTo>
                    <a:pt x="1654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6135462" y="2733432"/>
              <a:ext cx="13397" cy="11442"/>
            </a:xfrm>
            <a:custGeom>
              <a:avLst/>
              <a:gdLst/>
              <a:ahLst/>
              <a:cxnLst/>
              <a:rect l="l" t="t" r="r" b="b"/>
              <a:pathLst>
                <a:path w="418" h="357" extrusionOk="0">
                  <a:moveTo>
                    <a:pt x="251" y="0"/>
                  </a:moveTo>
                  <a:cubicBezTo>
                    <a:pt x="84" y="0"/>
                    <a:pt x="0" y="184"/>
                    <a:pt x="117" y="301"/>
                  </a:cubicBezTo>
                  <a:cubicBezTo>
                    <a:pt x="155" y="339"/>
                    <a:pt x="201" y="356"/>
                    <a:pt x="245" y="356"/>
                  </a:cubicBezTo>
                  <a:cubicBezTo>
                    <a:pt x="335" y="356"/>
                    <a:pt x="418" y="285"/>
                    <a:pt x="418" y="184"/>
                  </a:cubicBezTo>
                  <a:cubicBezTo>
                    <a:pt x="418" y="84"/>
                    <a:pt x="334" y="0"/>
                    <a:pt x="2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6155269" y="2733432"/>
              <a:ext cx="13429" cy="11442"/>
            </a:xfrm>
            <a:custGeom>
              <a:avLst/>
              <a:gdLst/>
              <a:ahLst/>
              <a:cxnLst/>
              <a:rect l="l" t="t" r="r" b="b"/>
              <a:pathLst>
                <a:path w="419" h="357" extrusionOk="0">
                  <a:moveTo>
                    <a:pt x="234" y="0"/>
                  </a:moveTo>
                  <a:cubicBezTo>
                    <a:pt x="84" y="0"/>
                    <a:pt x="0" y="184"/>
                    <a:pt x="117" y="301"/>
                  </a:cubicBezTo>
                  <a:cubicBezTo>
                    <a:pt x="150" y="339"/>
                    <a:pt x="194" y="356"/>
                    <a:pt x="237" y="356"/>
                  </a:cubicBezTo>
                  <a:cubicBezTo>
                    <a:pt x="327" y="356"/>
                    <a:pt x="418" y="285"/>
                    <a:pt x="418" y="184"/>
                  </a:cubicBezTo>
                  <a:cubicBezTo>
                    <a:pt x="418" y="84"/>
                    <a:pt x="335" y="0"/>
                    <a:pt x="2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6175076" y="2733432"/>
              <a:ext cx="12884" cy="11442"/>
            </a:xfrm>
            <a:custGeom>
              <a:avLst/>
              <a:gdLst/>
              <a:ahLst/>
              <a:cxnLst/>
              <a:rect l="l" t="t" r="r" b="b"/>
              <a:pathLst>
                <a:path w="402" h="357" extrusionOk="0">
                  <a:moveTo>
                    <a:pt x="234" y="0"/>
                  </a:moveTo>
                  <a:cubicBezTo>
                    <a:pt x="67" y="0"/>
                    <a:pt x="1" y="184"/>
                    <a:pt x="101" y="301"/>
                  </a:cubicBezTo>
                  <a:cubicBezTo>
                    <a:pt x="139" y="339"/>
                    <a:pt x="185" y="356"/>
                    <a:pt x="228" y="356"/>
                  </a:cubicBezTo>
                  <a:cubicBezTo>
                    <a:pt x="318" y="356"/>
                    <a:pt x="402" y="285"/>
                    <a:pt x="402" y="184"/>
                  </a:cubicBezTo>
                  <a:cubicBezTo>
                    <a:pt x="402" y="84"/>
                    <a:pt x="335" y="0"/>
                    <a:pt x="2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6033158" y="3269468"/>
              <a:ext cx="1236008" cy="720837"/>
            </a:xfrm>
            <a:custGeom>
              <a:avLst/>
              <a:gdLst/>
              <a:ahLst/>
              <a:cxnLst/>
              <a:rect l="l" t="t" r="r" b="b"/>
              <a:pathLst>
                <a:path w="38565" h="22491" extrusionOk="0">
                  <a:moveTo>
                    <a:pt x="1" y="0"/>
                  </a:moveTo>
                  <a:lnTo>
                    <a:pt x="1" y="22490"/>
                  </a:lnTo>
                  <a:lnTo>
                    <a:pt x="38564" y="22490"/>
                  </a:lnTo>
                  <a:lnTo>
                    <a:pt x="385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6033158" y="3269468"/>
              <a:ext cx="562862" cy="720837"/>
            </a:xfrm>
            <a:custGeom>
              <a:avLst/>
              <a:gdLst/>
              <a:ahLst/>
              <a:cxnLst/>
              <a:rect l="l" t="t" r="r" b="b"/>
              <a:pathLst>
                <a:path w="17562" h="22491" extrusionOk="0">
                  <a:moveTo>
                    <a:pt x="1" y="0"/>
                  </a:moveTo>
                  <a:lnTo>
                    <a:pt x="1" y="22490"/>
                  </a:lnTo>
                  <a:lnTo>
                    <a:pt x="17561" y="22490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6083509" y="3311229"/>
              <a:ext cx="457354" cy="205665"/>
            </a:xfrm>
            <a:custGeom>
              <a:avLst/>
              <a:gdLst/>
              <a:ahLst/>
              <a:cxnLst/>
              <a:rect l="l" t="t" r="r" b="b"/>
              <a:pathLst>
                <a:path w="14270" h="6417" extrusionOk="0">
                  <a:moveTo>
                    <a:pt x="152" y="83"/>
                  </a:moveTo>
                  <a:cubicBezTo>
                    <a:pt x="152" y="83"/>
                    <a:pt x="152" y="83"/>
                    <a:pt x="151" y="84"/>
                  </a:cubicBezTo>
                  <a:lnTo>
                    <a:pt x="151" y="84"/>
                  </a:lnTo>
                  <a:lnTo>
                    <a:pt x="151" y="84"/>
                  </a:lnTo>
                  <a:cubicBezTo>
                    <a:pt x="152" y="83"/>
                    <a:pt x="152" y="83"/>
                    <a:pt x="152" y="83"/>
                  </a:cubicBezTo>
                  <a:close/>
                  <a:moveTo>
                    <a:pt x="84" y="1"/>
                  </a:moveTo>
                  <a:cubicBezTo>
                    <a:pt x="58" y="27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22"/>
                  </a:lnTo>
                  <a:lnTo>
                    <a:pt x="0" y="3309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17"/>
                  </a:lnTo>
                  <a:lnTo>
                    <a:pt x="84" y="6417"/>
                  </a:lnTo>
                  <a:lnTo>
                    <a:pt x="10243" y="6383"/>
                  </a:lnTo>
                  <a:cubicBezTo>
                    <a:pt x="11496" y="6367"/>
                    <a:pt x="12482" y="6367"/>
                    <a:pt x="13167" y="6350"/>
                  </a:cubicBezTo>
                  <a:lnTo>
                    <a:pt x="14136" y="6350"/>
                  </a:lnTo>
                  <a:cubicBezTo>
                    <a:pt x="14169" y="6350"/>
                    <a:pt x="14186" y="6333"/>
                    <a:pt x="14203" y="6333"/>
                  </a:cubicBezTo>
                  <a:lnTo>
                    <a:pt x="13935" y="6333"/>
                  </a:lnTo>
                  <a:lnTo>
                    <a:pt x="13133" y="6317"/>
                  </a:lnTo>
                  <a:cubicBezTo>
                    <a:pt x="12448" y="6317"/>
                    <a:pt x="11446" y="6300"/>
                    <a:pt x="10193" y="6300"/>
                  </a:cubicBezTo>
                  <a:lnTo>
                    <a:pt x="151" y="6267"/>
                  </a:lnTo>
                  <a:lnTo>
                    <a:pt x="151" y="6267"/>
                  </a:lnTo>
                  <a:cubicBezTo>
                    <a:pt x="151" y="5317"/>
                    <a:pt x="151" y="4321"/>
                    <a:pt x="151" y="3309"/>
                  </a:cubicBezTo>
                  <a:lnTo>
                    <a:pt x="151" y="1722"/>
                  </a:lnTo>
                  <a:lnTo>
                    <a:pt x="151" y="903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4153" y="151"/>
                  </a:lnTo>
                  <a:lnTo>
                    <a:pt x="14153" y="151"/>
                  </a:lnTo>
                  <a:cubicBezTo>
                    <a:pt x="14169" y="2042"/>
                    <a:pt x="14169" y="3572"/>
                    <a:pt x="14186" y="4646"/>
                  </a:cubicBezTo>
                  <a:cubicBezTo>
                    <a:pt x="14186" y="5180"/>
                    <a:pt x="14186" y="5598"/>
                    <a:pt x="14186" y="5899"/>
                  </a:cubicBezTo>
                  <a:cubicBezTo>
                    <a:pt x="14203" y="6032"/>
                    <a:pt x="14203" y="6133"/>
                    <a:pt x="14203" y="6216"/>
                  </a:cubicBezTo>
                  <a:cubicBezTo>
                    <a:pt x="14203" y="6266"/>
                    <a:pt x="14203" y="6300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49"/>
                    <a:pt x="14219" y="5916"/>
                  </a:cubicBezTo>
                  <a:cubicBezTo>
                    <a:pt x="14219" y="5615"/>
                    <a:pt x="14219" y="5214"/>
                    <a:pt x="14236" y="4679"/>
                  </a:cubicBezTo>
                  <a:cubicBezTo>
                    <a:pt x="14236" y="3576"/>
                    <a:pt x="14253" y="2022"/>
                    <a:pt x="14270" y="84"/>
                  </a:cubicBezTo>
                  <a:lnTo>
                    <a:pt x="14270" y="34"/>
                  </a:lnTo>
                  <a:lnTo>
                    <a:pt x="14203" y="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6285937" y="3392636"/>
              <a:ext cx="46601" cy="43107"/>
            </a:xfrm>
            <a:custGeom>
              <a:avLst/>
              <a:gdLst/>
              <a:ahLst/>
              <a:cxnLst/>
              <a:rect l="l" t="t" r="r" b="b"/>
              <a:pathLst>
                <a:path w="1454" h="1345" extrusionOk="0">
                  <a:moveTo>
                    <a:pt x="808" y="1"/>
                  </a:moveTo>
                  <a:cubicBezTo>
                    <a:pt x="737" y="1"/>
                    <a:pt x="667" y="12"/>
                    <a:pt x="602" y="34"/>
                  </a:cubicBezTo>
                  <a:cubicBezTo>
                    <a:pt x="0" y="251"/>
                    <a:pt x="0" y="1103"/>
                    <a:pt x="602" y="1304"/>
                  </a:cubicBezTo>
                  <a:cubicBezTo>
                    <a:pt x="669" y="1331"/>
                    <a:pt x="741" y="1344"/>
                    <a:pt x="814" y="1344"/>
                  </a:cubicBezTo>
                  <a:cubicBezTo>
                    <a:pt x="960" y="1344"/>
                    <a:pt x="1109" y="1293"/>
                    <a:pt x="1220" y="1203"/>
                  </a:cubicBezTo>
                  <a:cubicBezTo>
                    <a:pt x="1337" y="1103"/>
                    <a:pt x="1420" y="969"/>
                    <a:pt x="1437" y="836"/>
                  </a:cubicBezTo>
                  <a:cubicBezTo>
                    <a:pt x="1454" y="736"/>
                    <a:pt x="1437" y="669"/>
                    <a:pt x="1420" y="669"/>
                  </a:cubicBezTo>
                  <a:cubicBezTo>
                    <a:pt x="1387" y="836"/>
                    <a:pt x="1287" y="1003"/>
                    <a:pt x="1153" y="1103"/>
                  </a:cubicBezTo>
                  <a:cubicBezTo>
                    <a:pt x="1056" y="1168"/>
                    <a:pt x="945" y="1205"/>
                    <a:pt x="833" y="1205"/>
                  </a:cubicBezTo>
                  <a:cubicBezTo>
                    <a:pt x="772" y="1205"/>
                    <a:pt x="711" y="1194"/>
                    <a:pt x="652" y="1170"/>
                  </a:cubicBezTo>
                  <a:cubicBezTo>
                    <a:pt x="184" y="1003"/>
                    <a:pt x="184" y="351"/>
                    <a:pt x="652" y="184"/>
                  </a:cubicBezTo>
                  <a:cubicBezTo>
                    <a:pt x="719" y="157"/>
                    <a:pt x="788" y="144"/>
                    <a:pt x="857" y="144"/>
                  </a:cubicBezTo>
                  <a:cubicBezTo>
                    <a:pt x="961" y="144"/>
                    <a:pt x="1063" y="174"/>
                    <a:pt x="1153" y="234"/>
                  </a:cubicBezTo>
                  <a:cubicBezTo>
                    <a:pt x="1287" y="351"/>
                    <a:pt x="1387" y="502"/>
                    <a:pt x="1420" y="669"/>
                  </a:cubicBezTo>
                  <a:cubicBezTo>
                    <a:pt x="1437" y="669"/>
                    <a:pt x="1454" y="619"/>
                    <a:pt x="1437" y="518"/>
                  </a:cubicBezTo>
                  <a:cubicBezTo>
                    <a:pt x="1420" y="368"/>
                    <a:pt x="1337" y="251"/>
                    <a:pt x="1220" y="151"/>
                  </a:cubicBezTo>
                  <a:cubicBezTo>
                    <a:pt x="1107" y="49"/>
                    <a:pt x="956" y="1"/>
                    <a:pt x="8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6083509" y="3531861"/>
              <a:ext cx="457354" cy="205665"/>
            </a:xfrm>
            <a:custGeom>
              <a:avLst/>
              <a:gdLst/>
              <a:ahLst/>
              <a:cxnLst/>
              <a:rect l="l" t="t" r="r" b="b"/>
              <a:pathLst>
                <a:path w="14270" h="6417" extrusionOk="0">
                  <a:moveTo>
                    <a:pt x="152" y="83"/>
                  </a:moveTo>
                  <a:cubicBezTo>
                    <a:pt x="152" y="83"/>
                    <a:pt x="152" y="83"/>
                    <a:pt x="151" y="84"/>
                  </a:cubicBezTo>
                  <a:lnTo>
                    <a:pt x="151" y="84"/>
                  </a:lnTo>
                  <a:lnTo>
                    <a:pt x="151" y="84"/>
                  </a:lnTo>
                  <a:cubicBezTo>
                    <a:pt x="152" y="83"/>
                    <a:pt x="152" y="83"/>
                    <a:pt x="152" y="83"/>
                  </a:cubicBezTo>
                  <a:close/>
                  <a:moveTo>
                    <a:pt x="84" y="1"/>
                  </a:moveTo>
                  <a:cubicBezTo>
                    <a:pt x="58" y="27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05"/>
                  </a:lnTo>
                  <a:lnTo>
                    <a:pt x="0" y="3309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17"/>
                  </a:lnTo>
                  <a:lnTo>
                    <a:pt x="84" y="6417"/>
                  </a:lnTo>
                  <a:lnTo>
                    <a:pt x="10243" y="6367"/>
                  </a:lnTo>
                  <a:cubicBezTo>
                    <a:pt x="11496" y="6367"/>
                    <a:pt x="12482" y="6350"/>
                    <a:pt x="13167" y="6350"/>
                  </a:cubicBezTo>
                  <a:lnTo>
                    <a:pt x="13952" y="6350"/>
                  </a:lnTo>
                  <a:cubicBezTo>
                    <a:pt x="14019" y="6333"/>
                    <a:pt x="14086" y="6333"/>
                    <a:pt x="14136" y="6333"/>
                  </a:cubicBezTo>
                  <a:cubicBezTo>
                    <a:pt x="14086" y="6333"/>
                    <a:pt x="14019" y="6333"/>
                    <a:pt x="13935" y="6316"/>
                  </a:cubicBezTo>
                  <a:lnTo>
                    <a:pt x="13133" y="6316"/>
                  </a:lnTo>
                  <a:lnTo>
                    <a:pt x="10193" y="6300"/>
                  </a:lnTo>
                  <a:lnTo>
                    <a:pt x="151" y="6267"/>
                  </a:lnTo>
                  <a:lnTo>
                    <a:pt x="151" y="6267"/>
                  </a:lnTo>
                  <a:cubicBezTo>
                    <a:pt x="151" y="5317"/>
                    <a:pt x="151" y="4321"/>
                    <a:pt x="151" y="3309"/>
                  </a:cubicBezTo>
                  <a:lnTo>
                    <a:pt x="151" y="1705"/>
                  </a:lnTo>
                  <a:lnTo>
                    <a:pt x="151" y="903"/>
                  </a:lnTo>
                  <a:lnTo>
                    <a:pt x="151" y="167"/>
                  </a:lnTo>
                  <a:lnTo>
                    <a:pt x="151" y="167"/>
                  </a:lnTo>
                  <a:cubicBezTo>
                    <a:pt x="5580" y="151"/>
                    <a:pt x="10530" y="151"/>
                    <a:pt x="14153" y="134"/>
                  </a:cubicBezTo>
                  <a:lnTo>
                    <a:pt x="14153" y="134"/>
                  </a:lnTo>
                  <a:cubicBezTo>
                    <a:pt x="14169" y="2033"/>
                    <a:pt x="14169" y="3569"/>
                    <a:pt x="14186" y="4646"/>
                  </a:cubicBezTo>
                  <a:cubicBezTo>
                    <a:pt x="14186" y="5180"/>
                    <a:pt x="14186" y="5598"/>
                    <a:pt x="14186" y="5882"/>
                  </a:cubicBezTo>
                  <a:cubicBezTo>
                    <a:pt x="14203" y="6032"/>
                    <a:pt x="14203" y="6133"/>
                    <a:pt x="14203" y="6216"/>
                  </a:cubicBezTo>
                  <a:cubicBezTo>
                    <a:pt x="14203" y="6250"/>
                    <a:pt x="14203" y="6300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49"/>
                    <a:pt x="14219" y="5915"/>
                  </a:cubicBezTo>
                  <a:cubicBezTo>
                    <a:pt x="14219" y="5615"/>
                    <a:pt x="14219" y="5197"/>
                    <a:pt x="14236" y="4679"/>
                  </a:cubicBezTo>
                  <a:cubicBezTo>
                    <a:pt x="14236" y="3576"/>
                    <a:pt x="14253" y="2006"/>
                    <a:pt x="14270" y="84"/>
                  </a:cubicBezTo>
                  <a:lnTo>
                    <a:pt x="14270" y="34"/>
                  </a:lnTo>
                  <a:lnTo>
                    <a:pt x="14203" y="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6285937" y="3613268"/>
              <a:ext cx="46601" cy="42851"/>
            </a:xfrm>
            <a:custGeom>
              <a:avLst/>
              <a:gdLst/>
              <a:ahLst/>
              <a:cxnLst/>
              <a:rect l="l" t="t" r="r" b="b"/>
              <a:pathLst>
                <a:path w="1454" h="1337" extrusionOk="0">
                  <a:moveTo>
                    <a:pt x="808" y="1"/>
                  </a:moveTo>
                  <a:cubicBezTo>
                    <a:pt x="737" y="1"/>
                    <a:pt x="667" y="12"/>
                    <a:pt x="602" y="34"/>
                  </a:cubicBezTo>
                  <a:cubicBezTo>
                    <a:pt x="0" y="251"/>
                    <a:pt x="0" y="1086"/>
                    <a:pt x="602" y="1304"/>
                  </a:cubicBezTo>
                  <a:cubicBezTo>
                    <a:pt x="667" y="1325"/>
                    <a:pt x="737" y="1336"/>
                    <a:pt x="808" y="1336"/>
                  </a:cubicBezTo>
                  <a:cubicBezTo>
                    <a:pt x="956" y="1336"/>
                    <a:pt x="1107" y="1288"/>
                    <a:pt x="1220" y="1187"/>
                  </a:cubicBezTo>
                  <a:cubicBezTo>
                    <a:pt x="1337" y="1103"/>
                    <a:pt x="1420" y="969"/>
                    <a:pt x="1437" y="819"/>
                  </a:cubicBezTo>
                  <a:cubicBezTo>
                    <a:pt x="1454" y="719"/>
                    <a:pt x="1437" y="669"/>
                    <a:pt x="1420" y="669"/>
                  </a:cubicBezTo>
                  <a:cubicBezTo>
                    <a:pt x="1387" y="836"/>
                    <a:pt x="1287" y="986"/>
                    <a:pt x="1153" y="1103"/>
                  </a:cubicBezTo>
                  <a:cubicBezTo>
                    <a:pt x="1056" y="1168"/>
                    <a:pt x="945" y="1205"/>
                    <a:pt x="833" y="1205"/>
                  </a:cubicBezTo>
                  <a:cubicBezTo>
                    <a:pt x="772" y="1205"/>
                    <a:pt x="711" y="1194"/>
                    <a:pt x="652" y="1170"/>
                  </a:cubicBezTo>
                  <a:cubicBezTo>
                    <a:pt x="184" y="986"/>
                    <a:pt x="184" y="351"/>
                    <a:pt x="652" y="167"/>
                  </a:cubicBezTo>
                  <a:cubicBezTo>
                    <a:pt x="711" y="144"/>
                    <a:pt x="772" y="133"/>
                    <a:pt x="833" y="133"/>
                  </a:cubicBezTo>
                  <a:cubicBezTo>
                    <a:pt x="945" y="133"/>
                    <a:pt x="1056" y="169"/>
                    <a:pt x="1153" y="234"/>
                  </a:cubicBezTo>
                  <a:cubicBezTo>
                    <a:pt x="1287" y="351"/>
                    <a:pt x="1387" y="502"/>
                    <a:pt x="1420" y="669"/>
                  </a:cubicBezTo>
                  <a:cubicBezTo>
                    <a:pt x="1437" y="669"/>
                    <a:pt x="1454" y="619"/>
                    <a:pt x="1437" y="518"/>
                  </a:cubicBezTo>
                  <a:cubicBezTo>
                    <a:pt x="1420" y="368"/>
                    <a:pt x="1337" y="234"/>
                    <a:pt x="1220" y="151"/>
                  </a:cubicBezTo>
                  <a:cubicBezTo>
                    <a:pt x="1107" y="49"/>
                    <a:pt x="956" y="1"/>
                    <a:pt x="8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6083509" y="3752494"/>
              <a:ext cx="457354" cy="205120"/>
            </a:xfrm>
            <a:custGeom>
              <a:avLst/>
              <a:gdLst/>
              <a:ahLst/>
              <a:cxnLst/>
              <a:rect l="l" t="t" r="r" b="b"/>
              <a:pathLst>
                <a:path w="14270" h="6400" extrusionOk="0">
                  <a:moveTo>
                    <a:pt x="14157" y="6326"/>
                  </a:moveTo>
                  <a:cubicBezTo>
                    <a:pt x="14149" y="6326"/>
                    <a:pt x="14141" y="6327"/>
                    <a:pt x="14136" y="6333"/>
                  </a:cubicBezTo>
                  <a:lnTo>
                    <a:pt x="14203" y="6333"/>
                  </a:lnTo>
                  <a:cubicBezTo>
                    <a:pt x="14192" y="6333"/>
                    <a:pt x="14173" y="6326"/>
                    <a:pt x="14157" y="6326"/>
                  </a:cubicBezTo>
                  <a:close/>
                  <a:moveTo>
                    <a:pt x="84" y="1"/>
                  </a:moveTo>
                  <a:cubicBezTo>
                    <a:pt x="58" y="26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05"/>
                  </a:lnTo>
                  <a:lnTo>
                    <a:pt x="0" y="3292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00"/>
                  </a:lnTo>
                  <a:lnTo>
                    <a:pt x="84" y="6400"/>
                  </a:lnTo>
                  <a:lnTo>
                    <a:pt x="10243" y="6366"/>
                  </a:lnTo>
                  <a:lnTo>
                    <a:pt x="13167" y="6350"/>
                  </a:lnTo>
                  <a:lnTo>
                    <a:pt x="13952" y="6333"/>
                  </a:lnTo>
                  <a:lnTo>
                    <a:pt x="14136" y="6333"/>
                  </a:lnTo>
                  <a:lnTo>
                    <a:pt x="13935" y="6316"/>
                  </a:lnTo>
                  <a:lnTo>
                    <a:pt x="13133" y="6316"/>
                  </a:lnTo>
                  <a:lnTo>
                    <a:pt x="10193" y="6283"/>
                  </a:lnTo>
                  <a:lnTo>
                    <a:pt x="151" y="6250"/>
                  </a:lnTo>
                  <a:lnTo>
                    <a:pt x="151" y="6250"/>
                  </a:lnTo>
                  <a:cubicBezTo>
                    <a:pt x="151" y="5306"/>
                    <a:pt x="151" y="4315"/>
                    <a:pt x="151" y="3292"/>
                  </a:cubicBezTo>
                  <a:lnTo>
                    <a:pt x="151" y="1705"/>
                  </a:lnTo>
                  <a:lnTo>
                    <a:pt x="151" y="903"/>
                  </a:lnTo>
                  <a:lnTo>
                    <a:pt x="151" y="151"/>
                  </a:lnTo>
                  <a:lnTo>
                    <a:pt x="151" y="151"/>
                  </a:lnTo>
                  <a:lnTo>
                    <a:pt x="14153" y="134"/>
                  </a:lnTo>
                  <a:lnTo>
                    <a:pt x="14153" y="134"/>
                  </a:lnTo>
                  <a:cubicBezTo>
                    <a:pt x="14169" y="2016"/>
                    <a:pt x="14169" y="3552"/>
                    <a:pt x="14186" y="4629"/>
                  </a:cubicBezTo>
                  <a:cubicBezTo>
                    <a:pt x="14186" y="5163"/>
                    <a:pt x="14186" y="5581"/>
                    <a:pt x="14186" y="5882"/>
                  </a:cubicBezTo>
                  <a:cubicBezTo>
                    <a:pt x="14203" y="6016"/>
                    <a:pt x="14203" y="6133"/>
                    <a:pt x="14203" y="6216"/>
                  </a:cubicBezTo>
                  <a:cubicBezTo>
                    <a:pt x="14203" y="6249"/>
                    <a:pt x="14203" y="6283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32"/>
                    <a:pt x="14219" y="5915"/>
                  </a:cubicBezTo>
                  <a:cubicBezTo>
                    <a:pt x="14219" y="5615"/>
                    <a:pt x="14219" y="5197"/>
                    <a:pt x="14236" y="4662"/>
                  </a:cubicBezTo>
                  <a:cubicBezTo>
                    <a:pt x="14236" y="3576"/>
                    <a:pt x="14253" y="2006"/>
                    <a:pt x="14270" y="84"/>
                  </a:cubicBezTo>
                  <a:lnTo>
                    <a:pt x="14270" y="17"/>
                  </a:lnTo>
                  <a:lnTo>
                    <a:pt x="14203" y="17"/>
                  </a:lnTo>
                  <a:cubicBezTo>
                    <a:pt x="10560" y="17"/>
                    <a:pt x="5564" y="17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6285937" y="3833676"/>
              <a:ext cx="46601" cy="43075"/>
            </a:xfrm>
            <a:custGeom>
              <a:avLst/>
              <a:gdLst/>
              <a:ahLst/>
              <a:cxnLst/>
              <a:rect l="l" t="t" r="r" b="b"/>
              <a:pathLst>
                <a:path w="1454" h="1344" extrusionOk="0">
                  <a:moveTo>
                    <a:pt x="809" y="0"/>
                  </a:moveTo>
                  <a:cubicBezTo>
                    <a:pt x="738" y="0"/>
                    <a:pt x="667" y="13"/>
                    <a:pt x="602" y="41"/>
                  </a:cubicBezTo>
                  <a:cubicBezTo>
                    <a:pt x="0" y="241"/>
                    <a:pt x="0" y="1093"/>
                    <a:pt x="602" y="1310"/>
                  </a:cubicBezTo>
                  <a:cubicBezTo>
                    <a:pt x="667" y="1332"/>
                    <a:pt x="737" y="1343"/>
                    <a:pt x="808" y="1343"/>
                  </a:cubicBezTo>
                  <a:cubicBezTo>
                    <a:pt x="956" y="1343"/>
                    <a:pt x="1107" y="1295"/>
                    <a:pt x="1220" y="1194"/>
                  </a:cubicBezTo>
                  <a:cubicBezTo>
                    <a:pt x="1337" y="1093"/>
                    <a:pt x="1420" y="976"/>
                    <a:pt x="1437" y="826"/>
                  </a:cubicBezTo>
                  <a:cubicBezTo>
                    <a:pt x="1454" y="726"/>
                    <a:pt x="1437" y="676"/>
                    <a:pt x="1420" y="676"/>
                  </a:cubicBezTo>
                  <a:cubicBezTo>
                    <a:pt x="1387" y="843"/>
                    <a:pt x="1287" y="993"/>
                    <a:pt x="1153" y="1110"/>
                  </a:cubicBezTo>
                  <a:cubicBezTo>
                    <a:pt x="1063" y="1170"/>
                    <a:pt x="961" y="1200"/>
                    <a:pt x="857" y="1200"/>
                  </a:cubicBezTo>
                  <a:cubicBezTo>
                    <a:pt x="788" y="1200"/>
                    <a:pt x="719" y="1187"/>
                    <a:pt x="652" y="1160"/>
                  </a:cubicBezTo>
                  <a:cubicBezTo>
                    <a:pt x="184" y="993"/>
                    <a:pt x="184" y="341"/>
                    <a:pt x="652" y="174"/>
                  </a:cubicBezTo>
                  <a:cubicBezTo>
                    <a:pt x="711" y="151"/>
                    <a:pt x="772" y="140"/>
                    <a:pt x="833" y="140"/>
                  </a:cubicBezTo>
                  <a:cubicBezTo>
                    <a:pt x="945" y="140"/>
                    <a:pt x="1056" y="176"/>
                    <a:pt x="1153" y="241"/>
                  </a:cubicBezTo>
                  <a:cubicBezTo>
                    <a:pt x="1287" y="341"/>
                    <a:pt x="1387" y="508"/>
                    <a:pt x="1420" y="676"/>
                  </a:cubicBezTo>
                  <a:cubicBezTo>
                    <a:pt x="1437" y="676"/>
                    <a:pt x="1454" y="625"/>
                    <a:pt x="1437" y="525"/>
                  </a:cubicBezTo>
                  <a:cubicBezTo>
                    <a:pt x="1404" y="375"/>
                    <a:pt x="1337" y="241"/>
                    <a:pt x="1220" y="158"/>
                  </a:cubicBezTo>
                  <a:cubicBezTo>
                    <a:pt x="1107" y="56"/>
                    <a:pt x="957" y="0"/>
                    <a:pt x="8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4384346" y="3269468"/>
              <a:ext cx="825768" cy="1307736"/>
            </a:xfrm>
            <a:custGeom>
              <a:avLst/>
              <a:gdLst/>
              <a:ahLst/>
              <a:cxnLst/>
              <a:rect l="l" t="t" r="r" b="b"/>
              <a:pathLst>
                <a:path w="25765" h="40803" extrusionOk="0">
                  <a:moveTo>
                    <a:pt x="0" y="0"/>
                  </a:moveTo>
                  <a:lnTo>
                    <a:pt x="0" y="40786"/>
                  </a:lnTo>
                  <a:lnTo>
                    <a:pt x="25765" y="40803"/>
                  </a:lnTo>
                  <a:lnTo>
                    <a:pt x="257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4344155" y="3219118"/>
              <a:ext cx="2969977" cy="68587"/>
            </a:xfrm>
            <a:custGeom>
              <a:avLst/>
              <a:gdLst/>
              <a:ahLst/>
              <a:cxnLst/>
              <a:rect l="l" t="t" r="r" b="b"/>
              <a:pathLst>
                <a:path w="92667" h="2140" extrusionOk="0">
                  <a:moveTo>
                    <a:pt x="1" y="1"/>
                  </a:moveTo>
                  <a:lnTo>
                    <a:pt x="1" y="2140"/>
                  </a:lnTo>
                  <a:lnTo>
                    <a:pt x="92667" y="2140"/>
                  </a:lnTo>
                  <a:lnTo>
                    <a:pt x="926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4384346" y="3287673"/>
              <a:ext cx="92112" cy="1386996"/>
            </a:xfrm>
            <a:custGeom>
              <a:avLst/>
              <a:gdLst/>
              <a:ahLst/>
              <a:cxnLst/>
              <a:rect l="l" t="t" r="r" b="b"/>
              <a:pathLst>
                <a:path w="2874" h="43276" extrusionOk="0">
                  <a:moveTo>
                    <a:pt x="0" y="1"/>
                  </a:moveTo>
                  <a:lnTo>
                    <a:pt x="0" y="43276"/>
                  </a:lnTo>
                  <a:lnTo>
                    <a:pt x="2874" y="43276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7177023" y="3287673"/>
              <a:ext cx="92144" cy="1387541"/>
            </a:xfrm>
            <a:custGeom>
              <a:avLst/>
              <a:gdLst/>
              <a:ahLst/>
              <a:cxnLst/>
              <a:rect l="l" t="t" r="r" b="b"/>
              <a:pathLst>
                <a:path w="2875" h="43293" extrusionOk="0">
                  <a:moveTo>
                    <a:pt x="0" y="1"/>
                  </a:moveTo>
                  <a:lnTo>
                    <a:pt x="0" y="43292"/>
                  </a:lnTo>
                  <a:lnTo>
                    <a:pt x="2874" y="43292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6595988" y="3287673"/>
              <a:ext cx="92144" cy="1387541"/>
            </a:xfrm>
            <a:custGeom>
              <a:avLst/>
              <a:gdLst/>
              <a:ahLst/>
              <a:cxnLst/>
              <a:rect l="l" t="t" r="r" b="b"/>
              <a:pathLst>
                <a:path w="2875" h="43293" extrusionOk="0">
                  <a:moveTo>
                    <a:pt x="0" y="1"/>
                  </a:moveTo>
                  <a:lnTo>
                    <a:pt x="0" y="43292"/>
                  </a:lnTo>
                  <a:lnTo>
                    <a:pt x="2874" y="43292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4366655" y="3216457"/>
              <a:ext cx="395241" cy="5384"/>
            </a:xfrm>
            <a:custGeom>
              <a:avLst/>
              <a:gdLst/>
              <a:ahLst/>
              <a:cxnLst/>
              <a:rect l="l" t="t" r="r" b="b"/>
              <a:pathLst>
                <a:path w="12332" h="168" extrusionOk="0">
                  <a:moveTo>
                    <a:pt x="6166" y="0"/>
                  </a:moveTo>
                  <a:cubicBezTo>
                    <a:pt x="2758" y="0"/>
                    <a:pt x="1" y="34"/>
                    <a:pt x="1" y="84"/>
                  </a:cubicBezTo>
                  <a:cubicBezTo>
                    <a:pt x="1" y="134"/>
                    <a:pt x="2758" y="167"/>
                    <a:pt x="6166" y="167"/>
                  </a:cubicBezTo>
                  <a:cubicBezTo>
                    <a:pt x="9575" y="167"/>
                    <a:pt x="12332" y="134"/>
                    <a:pt x="12332" y="84"/>
                  </a:cubicBezTo>
                  <a:cubicBezTo>
                    <a:pt x="12332" y="34"/>
                    <a:pt x="9575" y="0"/>
                    <a:pt x="616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5441964" y="4502207"/>
              <a:ext cx="344890" cy="158808"/>
            </a:xfrm>
            <a:custGeom>
              <a:avLst/>
              <a:gdLst/>
              <a:ahLst/>
              <a:cxnLst/>
              <a:rect l="l" t="t" r="r" b="b"/>
              <a:pathLst>
                <a:path w="10761" h="4955" extrusionOk="0">
                  <a:moveTo>
                    <a:pt x="151" y="0"/>
                  </a:moveTo>
                  <a:lnTo>
                    <a:pt x="1" y="4528"/>
                  </a:lnTo>
                  <a:lnTo>
                    <a:pt x="351" y="4562"/>
                  </a:lnTo>
                  <a:cubicBezTo>
                    <a:pt x="1584" y="4665"/>
                    <a:pt x="5727" y="4955"/>
                    <a:pt x="8065" y="4955"/>
                  </a:cubicBezTo>
                  <a:cubicBezTo>
                    <a:pt x="8770" y="4955"/>
                    <a:pt x="9310" y="4928"/>
                    <a:pt x="9558" y="4863"/>
                  </a:cubicBezTo>
                  <a:cubicBezTo>
                    <a:pt x="10761" y="4528"/>
                    <a:pt x="5865" y="3275"/>
                    <a:pt x="5865" y="3275"/>
                  </a:cubicBezTo>
                  <a:lnTo>
                    <a:pt x="5949" y="18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5441964" y="4629670"/>
              <a:ext cx="319731" cy="30576"/>
            </a:xfrm>
            <a:custGeom>
              <a:avLst/>
              <a:gdLst/>
              <a:ahLst/>
              <a:cxnLst/>
              <a:rect l="l" t="t" r="r" b="b"/>
              <a:pathLst>
                <a:path w="9976" h="954" extrusionOk="0">
                  <a:moveTo>
                    <a:pt x="8255" y="0"/>
                  </a:moveTo>
                  <a:cubicBezTo>
                    <a:pt x="7920" y="0"/>
                    <a:pt x="7720" y="735"/>
                    <a:pt x="7720" y="735"/>
                  </a:cubicBezTo>
                  <a:lnTo>
                    <a:pt x="1" y="418"/>
                  </a:lnTo>
                  <a:lnTo>
                    <a:pt x="1" y="551"/>
                  </a:lnTo>
                  <a:cubicBezTo>
                    <a:pt x="1946" y="786"/>
                    <a:pt x="5552" y="954"/>
                    <a:pt x="7791" y="954"/>
                  </a:cubicBezTo>
                  <a:cubicBezTo>
                    <a:pt x="8897" y="954"/>
                    <a:pt x="9670" y="913"/>
                    <a:pt x="9742" y="819"/>
                  </a:cubicBezTo>
                  <a:cubicBezTo>
                    <a:pt x="9976" y="551"/>
                    <a:pt x="8255" y="0"/>
                    <a:pt x="8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5439272" y="4643035"/>
              <a:ext cx="315468" cy="10737"/>
            </a:xfrm>
            <a:custGeom>
              <a:avLst/>
              <a:gdLst/>
              <a:ahLst/>
              <a:cxnLst/>
              <a:rect l="l" t="t" r="r" b="b"/>
              <a:pathLst>
                <a:path w="9843" h="335" extrusionOk="0">
                  <a:moveTo>
                    <a:pt x="1" y="1"/>
                  </a:moveTo>
                  <a:cubicBezTo>
                    <a:pt x="34" y="17"/>
                    <a:pt x="68" y="17"/>
                    <a:pt x="101" y="17"/>
                  </a:cubicBezTo>
                  <a:cubicBezTo>
                    <a:pt x="185" y="17"/>
                    <a:pt x="285" y="34"/>
                    <a:pt x="385" y="34"/>
                  </a:cubicBezTo>
                  <a:lnTo>
                    <a:pt x="1438" y="118"/>
                  </a:lnTo>
                  <a:cubicBezTo>
                    <a:pt x="2323" y="185"/>
                    <a:pt x="3560" y="251"/>
                    <a:pt x="4913" y="285"/>
                  </a:cubicBezTo>
                  <a:cubicBezTo>
                    <a:pt x="6267" y="335"/>
                    <a:pt x="7503" y="335"/>
                    <a:pt x="8389" y="335"/>
                  </a:cubicBezTo>
                  <a:lnTo>
                    <a:pt x="9441" y="318"/>
                  </a:lnTo>
                  <a:lnTo>
                    <a:pt x="9842" y="318"/>
                  </a:lnTo>
                  <a:cubicBezTo>
                    <a:pt x="9809" y="302"/>
                    <a:pt x="9775" y="302"/>
                    <a:pt x="9742" y="302"/>
                  </a:cubicBezTo>
                  <a:lnTo>
                    <a:pt x="9441" y="302"/>
                  </a:lnTo>
                  <a:lnTo>
                    <a:pt x="8389" y="285"/>
                  </a:lnTo>
                  <a:cubicBezTo>
                    <a:pt x="7503" y="285"/>
                    <a:pt x="6267" y="251"/>
                    <a:pt x="4913" y="218"/>
                  </a:cubicBezTo>
                  <a:cubicBezTo>
                    <a:pt x="3560" y="168"/>
                    <a:pt x="2323" y="118"/>
                    <a:pt x="1438" y="68"/>
                  </a:cubicBezTo>
                  <a:cubicBezTo>
                    <a:pt x="1020" y="51"/>
                    <a:pt x="669" y="34"/>
                    <a:pt x="385" y="1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5688845" y="4627523"/>
              <a:ext cx="19294" cy="28396"/>
            </a:xfrm>
            <a:custGeom>
              <a:avLst/>
              <a:gdLst/>
              <a:ahLst/>
              <a:cxnLst/>
              <a:rect l="l" t="t" r="r" b="b"/>
              <a:pathLst>
                <a:path w="602" h="886" extrusionOk="0">
                  <a:moveTo>
                    <a:pt x="602" y="0"/>
                  </a:moveTo>
                  <a:cubicBezTo>
                    <a:pt x="234" y="134"/>
                    <a:pt x="0" y="501"/>
                    <a:pt x="17" y="886"/>
                  </a:cubicBezTo>
                  <a:cubicBezTo>
                    <a:pt x="100" y="535"/>
                    <a:pt x="301" y="217"/>
                    <a:pt x="6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5634745" y="4611402"/>
              <a:ext cx="11282" cy="15128"/>
            </a:xfrm>
            <a:custGeom>
              <a:avLst/>
              <a:gdLst/>
              <a:ahLst/>
              <a:cxnLst/>
              <a:rect l="l" t="t" r="r" b="b"/>
              <a:pathLst>
                <a:path w="352" h="472" extrusionOk="0">
                  <a:moveTo>
                    <a:pt x="330" y="0"/>
                  </a:moveTo>
                  <a:cubicBezTo>
                    <a:pt x="306" y="0"/>
                    <a:pt x="228" y="95"/>
                    <a:pt x="151" y="219"/>
                  </a:cubicBezTo>
                  <a:cubicBezTo>
                    <a:pt x="67" y="336"/>
                    <a:pt x="1" y="453"/>
                    <a:pt x="17" y="470"/>
                  </a:cubicBezTo>
                  <a:cubicBezTo>
                    <a:pt x="19" y="471"/>
                    <a:pt x="20" y="472"/>
                    <a:pt x="22" y="472"/>
                  </a:cubicBezTo>
                  <a:cubicBezTo>
                    <a:pt x="46" y="472"/>
                    <a:pt x="125" y="376"/>
                    <a:pt x="218" y="253"/>
                  </a:cubicBezTo>
                  <a:cubicBezTo>
                    <a:pt x="301" y="119"/>
                    <a:pt x="351" y="2"/>
                    <a:pt x="335" y="2"/>
                  </a:cubicBezTo>
                  <a:cubicBezTo>
                    <a:pt x="334" y="1"/>
                    <a:pt x="332" y="0"/>
                    <a:pt x="3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5620290" y="4607620"/>
              <a:ext cx="12884" cy="10384"/>
            </a:xfrm>
            <a:custGeom>
              <a:avLst/>
              <a:gdLst/>
              <a:ahLst/>
              <a:cxnLst/>
              <a:rect l="l" t="t" r="r" b="b"/>
              <a:pathLst>
                <a:path w="402" h="324" extrusionOk="0">
                  <a:moveTo>
                    <a:pt x="377" y="0"/>
                  </a:moveTo>
                  <a:cubicBezTo>
                    <a:pt x="350" y="0"/>
                    <a:pt x="272" y="62"/>
                    <a:pt x="168" y="137"/>
                  </a:cubicBezTo>
                  <a:cubicBezTo>
                    <a:pt x="67" y="220"/>
                    <a:pt x="0" y="304"/>
                    <a:pt x="17" y="320"/>
                  </a:cubicBezTo>
                  <a:cubicBezTo>
                    <a:pt x="17" y="323"/>
                    <a:pt x="19" y="324"/>
                    <a:pt x="22" y="324"/>
                  </a:cubicBezTo>
                  <a:cubicBezTo>
                    <a:pt x="43" y="324"/>
                    <a:pt x="130" y="274"/>
                    <a:pt x="218" y="187"/>
                  </a:cubicBezTo>
                  <a:cubicBezTo>
                    <a:pt x="318" y="103"/>
                    <a:pt x="401" y="20"/>
                    <a:pt x="385" y="3"/>
                  </a:cubicBezTo>
                  <a:cubicBezTo>
                    <a:pt x="383" y="1"/>
                    <a:pt x="381" y="0"/>
                    <a:pt x="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5560132" y="4599319"/>
              <a:ext cx="102496" cy="85157"/>
            </a:xfrm>
            <a:custGeom>
              <a:avLst/>
              <a:gdLst/>
              <a:ahLst/>
              <a:cxnLst/>
              <a:rect l="l" t="t" r="r" b="b"/>
              <a:pathLst>
                <a:path w="3198" h="2657" extrusionOk="0">
                  <a:moveTo>
                    <a:pt x="1786" y="0"/>
                  </a:moveTo>
                  <a:cubicBezTo>
                    <a:pt x="1728" y="0"/>
                    <a:pt x="1669" y="9"/>
                    <a:pt x="1610" y="28"/>
                  </a:cubicBezTo>
                  <a:cubicBezTo>
                    <a:pt x="0" y="337"/>
                    <a:pt x="274" y="2657"/>
                    <a:pt x="1815" y="2657"/>
                  </a:cubicBezTo>
                  <a:cubicBezTo>
                    <a:pt x="1857" y="2657"/>
                    <a:pt x="1900" y="2655"/>
                    <a:pt x="1944" y="2651"/>
                  </a:cubicBezTo>
                  <a:cubicBezTo>
                    <a:pt x="2663" y="2601"/>
                    <a:pt x="3197" y="2016"/>
                    <a:pt x="3181" y="1315"/>
                  </a:cubicBezTo>
                  <a:cubicBezTo>
                    <a:pt x="3181" y="613"/>
                    <a:pt x="2613" y="28"/>
                    <a:pt x="1911" y="11"/>
                  </a:cubicBezTo>
                  <a:cubicBezTo>
                    <a:pt x="1869" y="4"/>
                    <a:pt x="1828" y="0"/>
                    <a:pt x="17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5608496" y="4587877"/>
              <a:ext cx="21986" cy="3429"/>
            </a:xfrm>
            <a:custGeom>
              <a:avLst/>
              <a:gdLst/>
              <a:ahLst/>
              <a:cxnLst/>
              <a:rect l="l" t="t" r="r" b="b"/>
              <a:pathLst>
                <a:path w="686" h="107" extrusionOk="0">
                  <a:moveTo>
                    <a:pt x="1" y="1"/>
                  </a:moveTo>
                  <a:lnTo>
                    <a:pt x="1" y="1"/>
                  </a:lnTo>
                  <a:cubicBezTo>
                    <a:pt x="134" y="73"/>
                    <a:pt x="281" y="107"/>
                    <a:pt x="424" y="107"/>
                  </a:cubicBezTo>
                  <a:cubicBezTo>
                    <a:pt x="514" y="107"/>
                    <a:pt x="602" y="93"/>
                    <a:pt x="686" y="68"/>
                  </a:cubicBezTo>
                  <a:cubicBezTo>
                    <a:pt x="469" y="51"/>
                    <a:pt x="235" y="1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5642245" y="4594447"/>
              <a:ext cx="35383" cy="19166"/>
            </a:xfrm>
            <a:custGeom>
              <a:avLst/>
              <a:gdLst/>
              <a:ahLst/>
              <a:cxnLst/>
              <a:rect l="l" t="t" r="r" b="b"/>
              <a:pathLst>
                <a:path w="1104" h="598" extrusionOk="0">
                  <a:moveTo>
                    <a:pt x="735" y="67"/>
                  </a:moveTo>
                  <a:cubicBezTo>
                    <a:pt x="829" y="67"/>
                    <a:pt x="922" y="90"/>
                    <a:pt x="1003" y="130"/>
                  </a:cubicBezTo>
                  <a:cubicBezTo>
                    <a:pt x="1053" y="180"/>
                    <a:pt x="1036" y="247"/>
                    <a:pt x="970" y="280"/>
                  </a:cubicBezTo>
                  <a:cubicBezTo>
                    <a:pt x="903" y="314"/>
                    <a:pt x="819" y="347"/>
                    <a:pt x="752" y="364"/>
                  </a:cubicBezTo>
                  <a:cubicBezTo>
                    <a:pt x="619" y="414"/>
                    <a:pt x="502" y="431"/>
                    <a:pt x="368" y="464"/>
                  </a:cubicBezTo>
                  <a:cubicBezTo>
                    <a:pt x="254" y="480"/>
                    <a:pt x="164" y="485"/>
                    <a:pt x="101" y="487"/>
                  </a:cubicBezTo>
                  <a:lnTo>
                    <a:pt x="101" y="487"/>
                  </a:lnTo>
                  <a:cubicBezTo>
                    <a:pt x="137" y="415"/>
                    <a:pt x="178" y="348"/>
                    <a:pt x="234" y="280"/>
                  </a:cubicBezTo>
                  <a:cubicBezTo>
                    <a:pt x="318" y="197"/>
                    <a:pt x="435" y="130"/>
                    <a:pt x="552" y="97"/>
                  </a:cubicBezTo>
                  <a:cubicBezTo>
                    <a:pt x="611" y="77"/>
                    <a:pt x="673" y="67"/>
                    <a:pt x="735" y="67"/>
                  </a:cubicBezTo>
                  <a:close/>
                  <a:moveTo>
                    <a:pt x="718" y="0"/>
                  </a:moveTo>
                  <a:cubicBezTo>
                    <a:pt x="522" y="0"/>
                    <a:pt x="330" y="86"/>
                    <a:pt x="201" y="247"/>
                  </a:cubicBezTo>
                  <a:cubicBezTo>
                    <a:pt x="137" y="327"/>
                    <a:pt x="88" y="408"/>
                    <a:pt x="69" y="488"/>
                  </a:cubicBezTo>
                  <a:lnTo>
                    <a:pt x="69" y="488"/>
                  </a:lnTo>
                  <a:cubicBezTo>
                    <a:pt x="24" y="489"/>
                    <a:pt x="1" y="491"/>
                    <a:pt x="1" y="498"/>
                  </a:cubicBezTo>
                  <a:cubicBezTo>
                    <a:pt x="21" y="500"/>
                    <a:pt x="42" y="503"/>
                    <a:pt x="63" y="506"/>
                  </a:cubicBezTo>
                  <a:lnTo>
                    <a:pt x="63" y="506"/>
                  </a:lnTo>
                  <a:cubicBezTo>
                    <a:pt x="51" y="537"/>
                    <a:pt x="51" y="567"/>
                    <a:pt x="51" y="598"/>
                  </a:cubicBezTo>
                  <a:cubicBezTo>
                    <a:pt x="64" y="567"/>
                    <a:pt x="77" y="538"/>
                    <a:pt x="90" y="510"/>
                  </a:cubicBezTo>
                  <a:lnTo>
                    <a:pt x="90" y="510"/>
                  </a:lnTo>
                  <a:cubicBezTo>
                    <a:pt x="147" y="516"/>
                    <a:pt x="205" y="521"/>
                    <a:pt x="262" y="521"/>
                  </a:cubicBezTo>
                  <a:cubicBezTo>
                    <a:pt x="298" y="521"/>
                    <a:pt x="334" y="519"/>
                    <a:pt x="368" y="514"/>
                  </a:cubicBezTo>
                  <a:cubicBezTo>
                    <a:pt x="502" y="498"/>
                    <a:pt x="635" y="464"/>
                    <a:pt x="769" y="431"/>
                  </a:cubicBezTo>
                  <a:cubicBezTo>
                    <a:pt x="853" y="414"/>
                    <a:pt x="919" y="381"/>
                    <a:pt x="1003" y="347"/>
                  </a:cubicBezTo>
                  <a:cubicBezTo>
                    <a:pt x="1053" y="314"/>
                    <a:pt x="1087" y="280"/>
                    <a:pt x="1103" y="230"/>
                  </a:cubicBezTo>
                  <a:cubicBezTo>
                    <a:pt x="1103" y="180"/>
                    <a:pt x="1087" y="113"/>
                    <a:pt x="1036" y="80"/>
                  </a:cubicBezTo>
                  <a:cubicBezTo>
                    <a:pt x="935" y="26"/>
                    <a:pt x="826" y="0"/>
                    <a:pt x="7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5629937" y="4587364"/>
              <a:ext cx="17692" cy="23589"/>
            </a:xfrm>
            <a:custGeom>
              <a:avLst/>
              <a:gdLst/>
              <a:ahLst/>
              <a:cxnLst/>
              <a:rect l="l" t="t" r="r" b="b"/>
              <a:pathLst>
                <a:path w="552" h="736" extrusionOk="0">
                  <a:moveTo>
                    <a:pt x="134" y="0"/>
                  </a:moveTo>
                  <a:cubicBezTo>
                    <a:pt x="50" y="17"/>
                    <a:pt x="0" y="100"/>
                    <a:pt x="17" y="184"/>
                  </a:cubicBezTo>
                  <a:cubicBezTo>
                    <a:pt x="17" y="234"/>
                    <a:pt x="34" y="301"/>
                    <a:pt x="67" y="351"/>
                  </a:cubicBezTo>
                  <a:cubicBezTo>
                    <a:pt x="117" y="435"/>
                    <a:pt x="167" y="501"/>
                    <a:pt x="234" y="568"/>
                  </a:cubicBezTo>
                  <a:cubicBezTo>
                    <a:pt x="301" y="635"/>
                    <a:pt x="368" y="702"/>
                    <a:pt x="451" y="735"/>
                  </a:cubicBezTo>
                  <a:cubicBezTo>
                    <a:pt x="451" y="719"/>
                    <a:pt x="368" y="668"/>
                    <a:pt x="284" y="535"/>
                  </a:cubicBezTo>
                  <a:cubicBezTo>
                    <a:pt x="217" y="468"/>
                    <a:pt x="167" y="401"/>
                    <a:pt x="134" y="318"/>
                  </a:cubicBezTo>
                  <a:cubicBezTo>
                    <a:pt x="84" y="234"/>
                    <a:pt x="50" y="84"/>
                    <a:pt x="151" y="84"/>
                  </a:cubicBezTo>
                  <a:cubicBezTo>
                    <a:pt x="157" y="82"/>
                    <a:pt x="163" y="82"/>
                    <a:pt x="170" y="82"/>
                  </a:cubicBezTo>
                  <a:cubicBezTo>
                    <a:pt x="249" y="82"/>
                    <a:pt x="338" y="172"/>
                    <a:pt x="385" y="234"/>
                  </a:cubicBezTo>
                  <a:cubicBezTo>
                    <a:pt x="435" y="318"/>
                    <a:pt x="468" y="401"/>
                    <a:pt x="485" y="485"/>
                  </a:cubicBezTo>
                  <a:cubicBezTo>
                    <a:pt x="485" y="568"/>
                    <a:pt x="485" y="652"/>
                    <a:pt x="485" y="735"/>
                  </a:cubicBezTo>
                  <a:cubicBezTo>
                    <a:pt x="535" y="668"/>
                    <a:pt x="552" y="568"/>
                    <a:pt x="535" y="485"/>
                  </a:cubicBezTo>
                  <a:cubicBezTo>
                    <a:pt x="518" y="384"/>
                    <a:pt x="485" y="284"/>
                    <a:pt x="435" y="201"/>
                  </a:cubicBezTo>
                  <a:cubicBezTo>
                    <a:pt x="385" y="100"/>
                    <a:pt x="268" y="17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5444656" y="4591242"/>
              <a:ext cx="64805" cy="55575"/>
            </a:xfrm>
            <a:custGeom>
              <a:avLst/>
              <a:gdLst/>
              <a:ahLst/>
              <a:cxnLst/>
              <a:rect l="l" t="t" r="r" b="b"/>
              <a:pathLst>
                <a:path w="2022" h="1734" extrusionOk="0">
                  <a:moveTo>
                    <a:pt x="276" y="0"/>
                  </a:moveTo>
                  <a:cubicBezTo>
                    <a:pt x="221" y="0"/>
                    <a:pt x="167" y="4"/>
                    <a:pt x="117" y="13"/>
                  </a:cubicBezTo>
                  <a:cubicBezTo>
                    <a:pt x="67" y="13"/>
                    <a:pt x="33" y="29"/>
                    <a:pt x="0" y="29"/>
                  </a:cubicBezTo>
                  <a:cubicBezTo>
                    <a:pt x="0" y="46"/>
                    <a:pt x="167" y="29"/>
                    <a:pt x="418" y="63"/>
                  </a:cubicBezTo>
                  <a:cubicBezTo>
                    <a:pt x="1120" y="163"/>
                    <a:pt x="1704" y="648"/>
                    <a:pt x="1905" y="1316"/>
                  </a:cubicBezTo>
                  <a:cubicBezTo>
                    <a:pt x="1988" y="1567"/>
                    <a:pt x="1988" y="1734"/>
                    <a:pt x="2005" y="1734"/>
                  </a:cubicBezTo>
                  <a:cubicBezTo>
                    <a:pt x="2005" y="1700"/>
                    <a:pt x="2022" y="1667"/>
                    <a:pt x="2005" y="1617"/>
                  </a:cubicBezTo>
                  <a:cubicBezTo>
                    <a:pt x="2005" y="1517"/>
                    <a:pt x="1988" y="1416"/>
                    <a:pt x="1955" y="1299"/>
                  </a:cubicBezTo>
                  <a:cubicBezTo>
                    <a:pt x="1771" y="598"/>
                    <a:pt x="1153" y="96"/>
                    <a:pt x="434" y="13"/>
                  </a:cubicBezTo>
                  <a:cubicBezTo>
                    <a:pt x="384" y="4"/>
                    <a:pt x="330" y="0"/>
                    <a:pt x="2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5462316" y="4515604"/>
              <a:ext cx="4327" cy="76600"/>
            </a:xfrm>
            <a:custGeom>
              <a:avLst/>
              <a:gdLst/>
              <a:ahLst/>
              <a:cxnLst/>
              <a:rect l="l" t="t" r="r" b="b"/>
              <a:pathLst>
                <a:path w="135" h="2390" extrusionOk="0">
                  <a:moveTo>
                    <a:pt x="117" y="0"/>
                  </a:moveTo>
                  <a:lnTo>
                    <a:pt x="117" y="0"/>
                  </a:lnTo>
                  <a:cubicBezTo>
                    <a:pt x="34" y="785"/>
                    <a:pt x="0" y="1587"/>
                    <a:pt x="17" y="2389"/>
                  </a:cubicBezTo>
                  <a:cubicBezTo>
                    <a:pt x="101" y="1587"/>
                    <a:pt x="134" y="802"/>
                    <a:pt x="1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5532986" y="4630568"/>
              <a:ext cx="54132" cy="3814"/>
            </a:xfrm>
            <a:custGeom>
              <a:avLst/>
              <a:gdLst/>
              <a:ahLst/>
              <a:cxnLst/>
              <a:rect l="l" t="t" r="r" b="b"/>
              <a:pathLst>
                <a:path w="1689" h="119" extrusionOk="0">
                  <a:moveTo>
                    <a:pt x="41" y="1"/>
                  </a:moveTo>
                  <a:cubicBezTo>
                    <a:pt x="15" y="1"/>
                    <a:pt x="1" y="2"/>
                    <a:pt x="1" y="5"/>
                  </a:cubicBezTo>
                  <a:cubicBezTo>
                    <a:pt x="344" y="78"/>
                    <a:pt x="700" y="119"/>
                    <a:pt x="1053" y="119"/>
                  </a:cubicBezTo>
                  <a:cubicBezTo>
                    <a:pt x="1267" y="119"/>
                    <a:pt x="1480" y="104"/>
                    <a:pt x="1689" y="72"/>
                  </a:cubicBezTo>
                  <a:cubicBezTo>
                    <a:pt x="1689" y="56"/>
                    <a:pt x="1321" y="56"/>
                    <a:pt x="853" y="39"/>
                  </a:cubicBezTo>
                  <a:cubicBezTo>
                    <a:pt x="475" y="25"/>
                    <a:pt x="151" y="1"/>
                    <a:pt x="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5496064" y="4629542"/>
              <a:ext cx="5897" cy="10865"/>
            </a:xfrm>
            <a:custGeom>
              <a:avLst/>
              <a:gdLst/>
              <a:ahLst/>
              <a:cxnLst/>
              <a:rect l="l" t="t" r="r" b="b"/>
              <a:pathLst>
                <a:path w="184" h="339" extrusionOk="0">
                  <a:moveTo>
                    <a:pt x="25" y="1"/>
                  </a:moveTo>
                  <a:cubicBezTo>
                    <a:pt x="22" y="1"/>
                    <a:pt x="19" y="2"/>
                    <a:pt x="17" y="4"/>
                  </a:cubicBezTo>
                  <a:cubicBezTo>
                    <a:pt x="0" y="4"/>
                    <a:pt x="50" y="71"/>
                    <a:pt x="84" y="171"/>
                  </a:cubicBezTo>
                  <a:cubicBezTo>
                    <a:pt x="117" y="255"/>
                    <a:pt x="134" y="338"/>
                    <a:pt x="150" y="338"/>
                  </a:cubicBezTo>
                  <a:cubicBezTo>
                    <a:pt x="184" y="322"/>
                    <a:pt x="184" y="238"/>
                    <a:pt x="150" y="138"/>
                  </a:cubicBezTo>
                  <a:cubicBezTo>
                    <a:pt x="107" y="50"/>
                    <a:pt x="50" y="1"/>
                    <a:pt x="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5483212" y="4611850"/>
              <a:ext cx="7500" cy="7275"/>
            </a:xfrm>
            <a:custGeom>
              <a:avLst/>
              <a:gdLst/>
              <a:ahLst/>
              <a:cxnLst/>
              <a:rect l="l" t="t" r="r" b="b"/>
              <a:pathLst>
                <a:path w="234" h="227" extrusionOk="0">
                  <a:moveTo>
                    <a:pt x="13" y="0"/>
                  </a:moveTo>
                  <a:cubicBezTo>
                    <a:pt x="7" y="0"/>
                    <a:pt x="3" y="2"/>
                    <a:pt x="0" y="5"/>
                  </a:cubicBezTo>
                  <a:cubicBezTo>
                    <a:pt x="0" y="21"/>
                    <a:pt x="33" y="72"/>
                    <a:pt x="84" y="138"/>
                  </a:cubicBezTo>
                  <a:cubicBezTo>
                    <a:pt x="139" y="194"/>
                    <a:pt x="183" y="226"/>
                    <a:pt x="206" y="226"/>
                  </a:cubicBezTo>
                  <a:cubicBezTo>
                    <a:pt x="211" y="226"/>
                    <a:pt x="214" y="225"/>
                    <a:pt x="217" y="222"/>
                  </a:cubicBezTo>
                  <a:cubicBezTo>
                    <a:pt x="234" y="222"/>
                    <a:pt x="201" y="155"/>
                    <a:pt x="134" y="88"/>
                  </a:cubicBezTo>
                  <a:cubicBezTo>
                    <a:pt x="92" y="33"/>
                    <a:pt x="39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5463918" y="4602428"/>
              <a:ext cx="11282" cy="4872"/>
            </a:xfrm>
            <a:custGeom>
              <a:avLst/>
              <a:gdLst/>
              <a:ahLst/>
              <a:cxnLst/>
              <a:rect l="l" t="t" r="r" b="b"/>
              <a:pathLst>
                <a:path w="352" h="152" extrusionOk="0">
                  <a:moveTo>
                    <a:pt x="103" y="0"/>
                  </a:moveTo>
                  <a:cubicBezTo>
                    <a:pt x="40" y="0"/>
                    <a:pt x="1" y="20"/>
                    <a:pt x="1" y="31"/>
                  </a:cubicBezTo>
                  <a:cubicBezTo>
                    <a:pt x="1" y="48"/>
                    <a:pt x="84" y="48"/>
                    <a:pt x="168" y="81"/>
                  </a:cubicBezTo>
                  <a:cubicBezTo>
                    <a:pt x="240" y="110"/>
                    <a:pt x="299" y="152"/>
                    <a:pt x="325" y="152"/>
                  </a:cubicBezTo>
                  <a:cubicBezTo>
                    <a:pt x="329" y="152"/>
                    <a:pt x="332" y="151"/>
                    <a:pt x="335" y="148"/>
                  </a:cubicBezTo>
                  <a:cubicBezTo>
                    <a:pt x="351" y="148"/>
                    <a:pt x="301" y="65"/>
                    <a:pt x="201" y="15"/>
                  </a:cubicBezTo>
                  <a:cubicBezTo>
                    <a:pt x="165" y="4"/>
                    <a:pt x="132" y="0"/>
                    <a:pt x="1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5450009" y="4598902"/>
              <a:ext cx="5897" cy="3333"/>
            </a:xfrm>
            <a:custGeom>
              <a:avLst/>
              <a:gdLst/>
              <a:ahLst/>
              <a:cxnLst/>
              <a:rect l="l" t="t" r="r" b="b"/>
              <a:pathLst>
                <a:path w="184" h="104" extrusionOk="0">
                  <a:moveTo>
                    <a:pt x="19" y="1"/>
                  </a:moveTo>
                  <a:cubicBezTo>
                    <a:pt x="11" y="1"/>
                    <a:pt x="5" y="3"/>
                    <a:pt x="0" y="8"/>
                  </a:cubicBezTo>
                  <a:cubicBezTo>
                    <a:pt x="0" y="41"/>
                    <a:pt x="34" y="58"/>
                    <a:pt x="84" y="91"/>
                  </a:cubicBezTo>
                  <a:cubicBezTo>
                    <a:pt x="109" y="100"/>
                    <a:pt x="130" y="104"/>
                    <a:pt x="146" y="104"/>
                  </a:cubicBezTo>
                  <a:cubicBezTo>
                    <a:pt x="163" y="104"/>
                    <a:pt x="176" y="100"/>
                    <a:pt x="184" y="91"/>
                  </a:cubicBezTo>
                  <a:cubicBezTo>
                    <a:pt x="184" y="75"/>
                    <a:pt x="151" y="41"/>
                    <a:pt x="100" y="24"/>
                  </a:cubicBezTo>
                  <a:cubicBezTo>
                    <a:pt x="65" y="13"/>
                    <a:pt x="38" y="1"/>
                    <a:pt x="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5444111" y="4567525"/>
              <a:ext cx="186916" cy="22531"/>
            </a:xfrm>
            <a:custGeom>
              <a:avLst/>
              <a:gdLst/>
              <a:ahLst/>
              <a:cxnLst/>
              <a:rect l="l" t="t" r="r" b="b"/>
              <a:pathLst>
                <a:path w="5832" h="703" extrusionOk="0">
                  <a:moveTo>
                    <a:pt x="5832" y="1"/>
                  </a:moveTo>
                  <a:lnTo>
                    <a:pt x="0" y="252"/>
                  </a:lnTo>
                  <a:lnTo>
                    <a:pt x="34" y="619"/>
                  </a:lnTo>
                  <a:lnTo>
                    <a:pt x="5815" y="703"/>
                  </a:lnTo>
                  <a:lnTo>
                    <a:pt x="583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5735959" y="4522559"/>
              <a:ext cx="344890" cy="152526"/>
            </a:xfrm>
            <a:custGeom>
              <a:avLst/>
              <a:gdLst/>
              <a:ahLst/>
              <a:cxnLst/>
              <a:rect l="l" t="t" r="r" b="b"/>
              <a:pathLst>
                <a:path w="10761" h="4759" extrusionOk="0">
                  <a:moveTo>
                    <a:pt x="34" y="0"/>
                  </a:moveTo>
                  <a:lnTo>
                    <a:pt x="1" y="4528"/>
                  </a:lnTo>
                  <a:lnTo>
                    <a:pt x="351" y="4562"/>
                  </a:lnTo>
                  <a:cubicBezTo>
                    <a:pt x="1407" y="4617"/>
                    <a:pt x="4606" y="4759"/>
                    <a:pt x="6974" y="4759"/>
                  </a:cubicBezTo>
                  <a:cubicBezTo>
                    <a:pt x="8204" y="4759"/>
                    <a:pt x="9209" y="4720"/>
                    <a:pt x="9575" y="4612"/>
                  </a:cubicBezTo>
                  <a:cubicBezTo>
                    <a:pt x="10761" y="4244"/>
                    <a:pt x="5849" y="3125"/>
                    <a:pt x="5849" y="3125"/>
                  </a:cubicBezTo>
                  <a:lnTo>
                    <a:pt x="5832" y="1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5735959" y="4643035"/>
              <a:ext cx="319731" cy="31569"/>
            </a:xfrm>
            <a:custGeom>
              <a:avLst/>
              <a:gdLst/>
              <a:ahLst/>
              <a:cxnLst/>
              <a:rect l="l" t="t" r="r" b="b"/>
              <a:pathLst>
                <a:path w="9976" h="985" extrusionOk="0">
                  <a:moveTo>
                    <a:pt x="8255" y="1"/>
                  </a:moveTo>
                  <a:cubicBezTo>
                    <a:pt x="7904" y="17"/>
                    <a:pt x="7737" y="736"/>
                    <a:pt x="7737" y="736"/>
                  </a:cubicBezTo>
                  <a:lnTo>
                    <a:pt x="17" y="636"/>
                  </a:lnTo>
                  <a:lnTo>
                    <a:pt x="1" y="769"/>
                  </a:lnTo>
                  <a:cubicBezTo>
                    <a:pt x="1529" y="909"/>
                    <a:pt x="4066" y="985"/>
                    <a:pt x="6170" y="985"/>
                  </a:cubicBezTo>
                  <a:cubicBezTo>
                    <a:pt x="8093" y="985"/>
                    <a:pt x="9655" y="922"/>
                    <a:pt x="9758" y="786"/>
                  </a:cubicBezTo>
                  <a:cubicBezTo>
                    <a:pt x="9976" y="502"/>
                    <a:pt x="8255" y="1"/>
                    <a:pt x="8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5733267" y="4663387"/>
              <a:ext cx="315468" cy="5384"/>
            </a:xfrm>
            <a:custGeom>
              <a:avLst/>
              <a:gdLst/>
              <a:ahLst/>
              <a:cxnLst/>
              <a:rect l="l" t="t" r="r" b="b"/>
              <a:pathLst>
                <a:path w="9843" h="168" extrusionOk="0">
                  <a:moveTo>
                    <a:pt x="1" y="1"/>
                  </a:moveTo>
                  <a:cubicBezTo>
                    <a:pt x="34" y="17"/>
                    <a:pt x="68" y="17"/>
                    <a:pt x="101" y="17"/>
                  </a:cubicBezTo>
                  <a:lnTo>
                    <a:pt x="385" y="34"/>
                  </a:lnTo>
                  <a:lnTo>
                    <a:pt x="1438" y="84"/>
                  </a:lnTo>
                  <a:cubicBezTo>
                    <a:pt x="2323" y="118"/>
                    <a:pt x="3560" y="151"/>
                    <a:pt x="4913" y="168"/>
                  </a:cubicBezTo>
                  <a:cubicBezTo>
                    <a:pt x="6283" y="168"/>
                    <a:pt x="7503" y="151"/>
                    <a:pt x="8405" y="118"/>
                  </a:cubicBezTo>
                  <a:lnTo>
                    <a:pt x="9458" y="84"/>
                  </a:lnTo>
                  <a:lnTo>
                    <a:pt x="9742" y="68"/>
                  </a:lnTo>
                  <a:cubicBezTo>
                    <a:pt x="9775" y="68"/>
                    <a:pt x="9809" y="68"/>
                    <a:pt x="9842" y="51"/>
                  </a:cubicBezTo>
                  <a:lnTo>
                    <a:pt x="9458" y="51"/>
                  </a:lnTo>
                  <a:lnTo>
                    <a:pt x="8405" y="68"/>
                  </a:lnTo>
                  <a:cubicBezTo>
                    <a:pt x="7767" y="79"/>
                    <a:pt x="6971" y="91"/>
                    <a:pt x="6074" y="91"/>
                  </a:cubicBezTo>
                  <a:cubicBezTo>
                    <a:pt x="5703" y="91"/>
                    <a:pt x="5315" y="89"/>
                    <a:pt x="4913" y="84"/>
                  </a:cubicBezTo>
                  <a:cubicBezTo>
                    <a:pt x="3560" y="84"/>
                    <a:pt x="2340" y="51"/>
                    <a:pt x="1438" y="34"/>
                  </a:cubicBezTo>
                  <a:cubicBezTo>
                    <a:pt x="1020" y="17"/>
                    <a:pt x="669" y="17"/>
                    <a:pt x="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5982840" y="4640888"/>
              <a:ext cx="18749" cy="28973"/>
            </a:xfrm>
            <a:custGeom>
              <a:avLst/>
              <a:gdLst/>
              <a:ahLst/>
              <a:cxnLst/>
              <a:rect l="l" t="t" r="r" b="b"/>
              <a:pathLst>
                <a:path w="585" h="904" extrusionOk="0">
                  <a:moveTo>
                    <a:pt x="585" y="1"/>
                  </a:moveTo>
                  <a:lnTo>
                    <a:pt x="585" y="1"/>
                  </a:lnTo>
                  <a:cubicBezTo>
                    <a:pt x="234" y="151"/>
                    <a:pt x="0" y="519"/>
                    <a:pt x="34" y="903"/>
                  </a:cubicBezTo>
                  <a:cubicBezTo>
                    <a:pt x="100" y="536"/>
                    <a:pt x="301" y="218"/>
                    <a:pt x="5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5928195" y="4626369"/>
              <a:ext cx="11282" cy="15160"/>
            </a:xfrm>
            <a:custGeom>
              <a:avLst/>
              <a:gdLst/>
              <a:ahLst/>
              <a:cxnLst/>
              <a:rect l="l" t="t" r="r" b="b"/>
              <a:pathLst>
                <a:path w="352" h="473" extrusionOk="0">
                  <a:moveTo>
                    <a:pt x="330" y="1"/>
                  </a:moveTo>
                  <a:cubicBezTo>
                    <a:pt x="306" y="1"/>
                    <a:pt x="229" y="96"/>
                    <a:pt x="151" y="220"/>
                  </a:cubicBezTo>
                  <a:cubicBezTo>
                    <a:pt x="68" y="354"/>
                    <a:pt x="1" y="471"/>
                    <a:pt x="18" y="471"/>
                  </a:cubicBezTo>
                  <a:cubicBezTo>
                    <a:pt x="19" y="472"/>
                    <a:pt x="20" y="472"/>
                    <a:pt x="22" y="472"/>
                  </a:cubicBezTo>
                  <a:cubicBezTo>
                    <a:pt x="47" y="472"/>
                    <a:pt x="124" y="377"/>
                    <a:pt x="201" y="253"/>
                  </a:cubicBezTo>
                  <a:cubicBezTo>
                    <a:pt x="285" y="120"/>
                    <a:pt x="352" y="3"/>
                    <a:pt x="335" y="3"/>
                  </a:cubicBezTo>
                  <a:cubicBezTo>
                    <a:pt x="334" y="2"/>
                    <a:pt x="332" y="1"/>
                    <a:pt x="3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5913740" y="4623132"/>
              <a:ext cx="12371" cy="10416"/>
            </a:xfrm>
            <a:custGeom>
              <a:avLst/>
              <a:gdLst/>
              <a:ahLst/>
              <a:cxnLst/>
              <a:rect l="l" t="t" r="r" b="b"/>
              <a:pathLst>
                <a:path w="386" h="325" extrusionOk="0">
                  <a:moveTo>
                    <a:pt x="361" y="1"/>
                  </a:moveTo>
                  <a:cubicBezTo>
                    <a:pt x="334" y="1"/>
                    <a:pt x="258" y="62"/>
                    <a:pt x="168" y="137"/>
                  </a:cubicBezTo>
                  <a:cubicBezTo>
                    <a:pt x="68" y="221"/>
                    <a:pt x="1" y="321"/>
                    <a:pt x="1" y="321"/>
                  </a:cubicBezTo>
                  <a:cubicBezTo>
                    <a:pt x="3" y="323"/>
                    <a:pt x="6" y="324"/>
                    <a:pt x="11" y="324"/>
                  </a:cubicBezTo>
                  <a:cubicBezTo>
                    <a:pt x="43" y="324"/>
                    <a:pt x="130" y="275"/>
                    <a:pt x="218" y="187"/>
                  </a:cubicBezTo>
                  <a:cubicBezTo>
                    <a:pt x="318" y="104"/>
                    <a:pt x="385" y="20"/>
                    <a:pt x="368" y="4"/>
                  </a:cubicBezTo>
                  <a:cubicBezTo>
                    <a:pt x="367" y="2"/>
                    <a:pt x="364" y="1"/>
                    <a:pt x="3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5904638" y="4615055"/>
              <a:ext cx="19326" cy="2436"/>
            </a:xfrm>
            <a:custGeom>
              <a:avLst/>
              <a:gdLst/>
              <a:ahLst/>
              <a:cxnLst/>
              <a:rect l="l" t="t" r="r" b="b"/>
              <a:pathLst>
                <a:path w="603" h="76" extrusionOk="0">
                  <a:moveTo>
                    <a:pt x="301" y="1"/>
                  </a:moveTo>
                  <a:cubicBezTo>
                    <a:pt x="201" y="1"/>
                    <a:pt x="101" y="13"/>
                    <a:pt x="1" y="38"/>
                  </a:cubicBezTo>
                  <a:cubicBezTo>
                    <a:pt x="101" y="63"/>
                    <a:pt x="201" y="76"/>
                    <a:pt x="301" y="76"/>
                  </a:cubicBezTo>
                  <a:cubicBezTo>
                    <a:pt x="402" y="76"/>
                    <a:pt x="502" y="63"/>
                    <a:pt x="602" y="38"/>
                  </a:cubicBezTo>
                  <a:cubicBezTo>
                    <a:pt x="502" y="13"/>
                    <a:pt x="402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5901433" y="4603421"/>
              <a:ext cx="21986" cy="3429"/>
            </a:xfrm>
            <a:custGeom>
              <a:avLst/>
              <a:gdLst/>
              <a:ahLst/>
              <a:cxnLst/>
              <a:rect l="l" t="t" r="r" b="b"/>
              <a:pathLst>
                <a:path w="686" h="107" extrusionOk="0">
                  <a:moveTo>
                    <a:pt x="0" y="0"/>
                  </a:moveTo>
                  <a:cubicBezTo>
                    <a:pt x="124" y="72"/>
                    <a:pt x="266" y="106"/>
                    <a:pt x="412" y="106"/>
                  </a:cubicBezTo>
                  <a:cubicBezTo>
                    <a:pt x="503" y="106"/>
                    <a:pt x="595" y="93"/>
                    <a:pt x="686" y="67"/>
                  </a:cubicBezTo>
                  <a:cubicBezTo>
                    <a:pt x="569" y="50"/>
                    <a:pt x="452" y="34"/>
                    <a:pt x="335" y="34"/>
                  </a:cubicBezTo>
                  <a:cubicBezTo>
                    <a:pt x="218" y="17"/>
                    <a:pt x="11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5935182" y="4609062"/>
              <a:ext cx="35351" cy="19550"/>
            </a:xfrm>
            <a:custGeom>
              <a:avLst/>
              <a:gdLst/>
              <a:ahLst/>
              <a:cxnLst/>
              <a:rect l="l" t="t" r="r" b="b"/>
              <a:pathLst>
                <a:path w="1103" h="610" extrusionOk="0">
                  <a:moveTo>
                    <a:pt x="729" y="63"/>
                  </a:moveTo>
                  <a:cubicBezTo>
                    <a:pt x="821" y="63"/>
                    <a:pt x="912" y="85"/>
                    <a:pt x="1003" y="125"/>
                  </a:cubicBezTo>
                  <a:cubicBezTo>
                    <a:pt x="1053" y="175"/>
                    <a:pt x="1036" y="242"/>
                    <a:pt x="969" y="275"/>
                  </a:cubicBezTo>
                  <a:cubicBezTo>
                    <a:pt x="902" y="309"/>
                    <a:pt x="819" y="342"/>
                    <a:pt x="752" y="359"/>
                  </a:cubicBezTo>
                  <a:cubicBezTo>
                    <a:pt x="635" y="409"/>
                    <a:pt x="501" y="443"/>
                    <a:pt x="368" y="459"/>
                  </a:cubicBezTo>
                  <a:cubicBezTo>
                    <a:pt x="262" y="484"/>
                    <a:pt x="171" y="492"/>
                    <a:pt x="107" y="497"/>
                  </a:cubicBezTo>
                  <a:lnTo>
                    <a:pt x="107" y="497"/>
                  </a:lnTo>
                  <a:cubicBezTo>
                    <a:pt x="138" y="425"/>
                    <a:pt x="179" y="359"/>
                    <a:pt x="234" y="292"/>
                  </a:cubicBezTo>
                  <a:cubicBezTo>
                    <a:pt x="318" y="192"/>
                    <a:pt x="435" y="125"/>
                    <a:pt x="551" y="92"/>
                  </a:cubicBezTo>
                  <a:cubicBezTo>
                    <a:pt x="611" y="72"/>
                    <a:pt x="670" y="63"/>
                    <a:pt x="729" y="63"/>
                  </a:cubicBezTo>
                  <a:close/>
                  <a:moveTo>
                    <a:pt x="730" y="0"/>
                  </a:moveTo>
                  <a:cubicBezTo>
                    <a:pt x="525" y="0"/>
                    <a:pt x="322" y="93"/>
                    <a:pt x="201" y="259"/>
                  </a:cubicBezTo>
                  <a:cubicBezTo>
                    <a:pt x="137" y="339"/>
                    <a:pt x="103" y="419"/>
                    <a:pt x="71" y="499"/>
                  </a:cubicBezTo>
                  <a:lnTo>
                    <a:pt x="71" y="499"/>
                  </a:lnTo>
                  <a:cubicBezTo>
                    <a:pt x="26" y="501"/>
                    <a:pt x="0" y="502"/>
                    <a:pt x="0" y="509"/>
                  </a:cubicBezTo>
                  <a:cubicBezTo>
                    <a:pt x="23" y="512"/>
                    <a:pt x="45" y="515"/>
                    <a:pt x="67" y="516"/>
                  </a:cubicBezTo>
                  <a:lnTo>
                    <a:pt x="67" y="516"/>
                  </a:lnTo>
                  <a:cubicBezTo>
                    <a:pt x="65" y="548"/>
                    <a:pt x="51" y="579"/>
                    <a:pt x="67" y="610"/>
                  </a:cubicBezTo>
                  <a:cubicBezTo>
                    <a:pt x="76" y="578"/>
                    <a:pt x="86" y="548"/>
                    <a:pt x="98" y="519"/>
                  </a:cubicBezTo>
                  <a:lnTo>
                    <a:pt x="98" y="519"/>
                  </a:lnTo>
                  <a:cubicBezTo>
                    <a:pt x="130" y="521"/>
                    <a:pt x="161" y="522"/>
                    <a:pt x="192" y="522"/>
                  </a:cubicBezTo>
                  <a:cubicBezTo>
                    <a:pt x="255" y="522"/>
                    <a:pt x="318" y="518"/>
                    <a:pt x="384" y="509"/>
                  </a:cubicBezTo>
                  <a:cubicBezTo>
                    <a:pt x="518" y="493"/>
                    <a:pt x="652" y="459"/>
                    <a:pt x="769" y="426"/>
                  </a:cubicBezTo>
                  <a:cubicBezTo>
                    <a:pt x="852" y="409"/>
                    <a:pt x="936" y="376"/>
                    <a:pt x="1003" y="326"/>
                  </a:cubicBezTo>
                  <a:cubicBezTo>
                    <a:pt x="1053" y="309"/>
                    <a:pt x="1086" y="259"/>
                    <a:pt x="1103" y="225"/>
                  </a:cubicBezTo>
                  <a:cubicBezTo>
                    <a:pt x="1103" y="159"/>
                    <a:pt x="1086" y="108"/>
                    <a:pt x="1036" y="75"/>
                  </a:cubicBezTo>
                  <a:cubicBezTo>
                    <a:pt x="940" y="24"/>
                    <a:pt x="835" y="0"/>
                    <a:pt x="7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5922329" y="4602876"/>
              <a:ext cx="18236" cy="23076"/>
            </a:xfrm>
            <a:custGeom>
              <a:avLst/>
              <a:gdLst/>
              <a:ahLst/>
              <a:cxnLst/>
              <a:rect l="l" t="t" r="r" b="b"/>
              <a:pathLst>
                <a:path w="569" h="720" extrusionOk="0">
                  <a:moveTo>
                    <a:pt x="134" y="1"/>
                  </a:moveTo>
                  <a:cubicBezTo>
                    <a:pt x="50" y="17"/>
                    <a:pt x="0" y="101"/>
                    <a:pt x="17" y="168"/>
                  </a:cubicBezTo>
                  <a:cubicBezTo>
                    <a:pt x="34" y="235"/>
                    <a:pt x="50" y="285"/>
                    <a:pt x="84" y="335"/>
                  </a:cubicBezTo>
                  <a:cubicBezTo>
                    <a:pt x="134" y="418"/>
                    <a:pt x="184" y="502"/>
                    <a:pt x="251" y="569"/>
                  </a:cubicBezTo>
                  <a:cubicBezTo>
                    <a:pt x="318" y="636"/>
                    <a:pt x="384" y="686"/>
                    <a:pt x="468" y="719"/>
                  </a:cubicBezTo>
                  <a:cubicBezTo>
                    <a:pt x="485" y="702"/>
                    <a:pt x="401" y="652"/>
                    <a:pt x="301" y="535"/>
                  </a:cubicBezTo>
                  <a:cubicBezTo>
                    <a:pt x="234" y="468"/>
                    <a:pt x="184" y="385"/>
                    <a:pt x="134" y="301"/>
                  </a:cubicBezTo>
                  <a:cubicBezTo>
                    <a:pt x="84" y="235"/>
                    <a:pt x="50" y="84"/>
                    <a:pt x="150" y="67"/>
                  </a:cubicBezTo>
                  <a:cubicBezTo>
                    <a:pt x="234" y="67"/>
                    <a:pt x="334" y="151"/>
                    <a:pt x="384" y="235"/>
                  </a:cubicBezTo>
                  <a:cubicBezTo>
                    <a:pt x="451" y="301"/>
                    <a:pt x="485" y="385"/>
                    <a:pt x="501" y="468"/>
                  </a:cubicBezTo>
                  <a:cubicBezTo>
                    <a:pt x="501" y="552"/>
                    <a:pt x="501" y="636"/>
                    <a:pt x="501" y="719"/>
                  </a:cubicBezTo>
                  <a:cubicBezTo>
                    <a:pt x="551" y="652"/>
                    <a:pt x="568" y="552"/>
                    <a:pt x="551" y="468"/>
                  </a:cubicBezTo>
                  <a:cubicBezTo>
                    <a:pt x="535" y="368"/>
                    <a:pt x="501" y="268"/>
                    <a:pt x="451" y="184"/>
                  </a:cubicBezTo>
                  <a:cubicBezTo>
                    <a:pt x="384" y="84"/>
                    <a:pt x="267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5737016" y="4611434"/>
              <a:ext cx="66440" cy="54132"/>
            </a:xfrm>
            <a:custGeom>
              <a:avLst/>
              <a:gdLst/>
              <a:ahLst/>
              <a:cxnLst/>
              <a:rect l="l" t="t" r="r" b="b"/>
              <a:pathLst>
                <a:path w="2073" h="1689" extrusionOk="0">
                  <a:moveTo>
                    <a:pt x="435" y="1"/>
                  </a:moveTo>
                  <a:cubicBezTo>
                    <a:pt x="335" y="1"/>
                    <a:pt x="235" y="1"/>
                    <a:pt x="118" y="18"/>
                  </a:cubicBezTo>
                  <a:cubicBezTo>
                    <a:pt x="84" y="18"/>
                    <a:pt x="51" y="18"/>
                    <a:pt x="1" y="34"/>
                  </a:cubicBezTo>
                  <a:lnTo>
                    <a:pt x="18" y="34"/>
                  </a:lnTo>
                  <a:cubicBezTo>
                    <a:pt x="18" y="38"/>
                    <a:pt x="25" y="39"/>
                    <a:pt x="40" y="39"/>
                  </a:cubicBezTo>
                  <a:cubicBezTo>
                    <a:pt x="67" y="39"/>
                    <a:pt x="117" y="36"/>
                    <a:pt x="189" y="36"/>
                  </a:cubicBezTo>
                  <a:cubicBezTo>
                    <a:pt x="254" y="36"/>
                    <a:pt x="337" y="39"/>
                    <a:pt x="435" y="51"/>
                  </a:cubicBezTo>
                  <a:cubicBezTo>
                    <a:pt x="1137" y="135"/>
                    <a:pt x="1722" y="602"/>
                    <a:pt x="1956" y="1271"/>
                  </a:cubicBezTo>
                  <a:cubicBezTo>
                    <a:pt x="2039" y="1521"/>
                    <a:pt x="2039" y="1689"/>
                    <a:pt x="2056" y="1689"/>
                  </a:cubicBezTo>
                  <a:cubicBezTo>
                    <a:pt x="2073" y="1655"/>
                    <a:pt x="2073" y="1605"/>
                    <a:pt x="2056" y="1572"/>
                  </a:cubicBezTo>
                  <a:cubicBezTo>
                    <a:pt x="2056" y="1471"/>
                    <a:pt x="2023" y="1354"/>
                    <a:pt x="2006" y="1254"/>
                  </a:cubicBezTo>
                  <a:cubicBezTo>
                    <a:pt x="1789" y="552"/>
                    <a:pt x="1171" y="68"/>
                    <a:pt x="4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5754708" y="4535411"/>
              <a:ext cx="3237" cy="76600"/>
            </a:xfrm>
            <a:custGeom>
              <a:avLst/>
              <a:gdLst/>
              <a:ahLst/>
              <a:cxnLst/>
              <a:rect l="l" t="t" r="r" b="b"/>
              <a:pathLst>
                <a:path w="101" h="2390" extrusionOk="0">
                  <a:moveTo>
                    <a:pt x="67" y="0"/>
                  </a:moveTo>
                  <a:lnTo>
                    <a:pt x="67" y="0"/>
                  </a:lnTo>
                  <a:cubicBezTo>
                    <a:pt x="17" y="786"/>
                    <a:pt x="0" y="1588"/>
                    <a:pt x="34" y="2390"/>
                  </a:cubicBezTo>
                  <a:cubicBezTo>
                    <a:pt x="84" y="1588"/>
                    <a:pt x="101" y="802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5826981" y="4648259"/>
              <a:ext cx="54132" cy="3397"/>
            </a:xfrm>
            <a:custGeom>
              <a:avLst/>
              <a:gdLst/>
              <a:ahLst/>
              <a:cxnLst/>
              <a:rect l="l" t="t" r="r" b="b"/>
              <a:pathLst>
                <a:path w="1689" h="106" extrusionOk="0">
                  <a:moveTo>
                    <a:pt x="43" y="0"/>
                  </a:moveTo>
                  <a:cubicBezTo>
                    <a:pt x="16" y="0"/>
                    <a:pt x="1" y="2"/>
                    <a:pt x="1" y="5"/>
                  </a:cubicBezTo>
                  <a:cubicBezTo>
                    <a:pt x="268" y="72"/>
                    <a:pt x="552" y="105"/>
                    <a:pt x="836" y="105"/>
                  </a:cubicBezTo>
                  <a:cubicBezTo>
                    <a:pt x="1120" y="105"/>
                    <a:pt x="1405" y="88"/>
                    <a:pt x="1689" y="38"/>
                  </a:cubicBezTo>
                  <a:cubicBezTo>
                    <a:pt x="1689" y="26"/>
                    <a:pt x="1636" y="23"/>
                    <a:pt x="1546" y="23"/>
                  </a:cubicBezTo>
                  <a:cubicBezTo>
                    <a:pt x="1448" y="23"/>
                    <a:pt x="1306" y="27"/>
                    <a:pt x="1138" y="27"/>
                  </a:cubicBezTo>
                  <a:cubicBezTo>
                    <a:pt x="1044" y="27"/>
                    <a:pt x="942" y="25"/>
                    <a:pt x="836" y="22"/>
                  </a:cubicBezTo>
                  <a:cubicBezTo>
                    <a:pt x="462" y="22"/>
                    <a:pt x="152" y="0"/>
                    <a:pt x="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5790059" y="4648291"/>
              <a:ext cx="5897" cy="10865"/>
            </a:xfrm>
            <a:custGeom>
              <a:avLst/>
              <a:gdLst/>
              <a:ahLst/>
              <a:cxnLst/>
              <a:rect l="l" t="t" r="r" b="b"/>
              <a:pathLst>
                <a:path w="184" h="339" extrusionOk="0">
                  <a:moveTo>
                    <a:pt x="21" y="1"/>
                  </a:moveTo>
                  <a:cubicBezTo>
                    <a:pt x="18" y="1"/>
                    <a:pt x="17" y="2"/>
                    <a:pt x="17" y="4"/>
                  </a:cubicBezTo>
                  <a:cubicBezTo>
                    <a:pt x="0" y="21"/>
                    <a:pt x="34" y="87"/>
                    <a:pt x="84" y="171"/>
                  </a:cubicBezTo>
                  <a:cubicBezTo>
                    <a:pt x="117" y="254"/>
                    <a:pt x="134" y="338"/>
                    <a:pt x="150" y="338"/>
                  </a:cubicBezTo>
                  <a:cubicBezTo>
                    <a:pt x="184" y="338"/>
                    <a:pt x="184" y="238"/>
                    <a:pt x="134" y="138"/>
                  </a:cubicBezTo>
                  <a:cubicBezTo>
                    <a:pt x="105" y="50"/>
                    <a:pt x="37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5776117" y="4631112"/>
              <a:ext cx="8077" cy="7275"/>
            </a:xfrm>
            <a:custGeom>
              <a:avLst/>
              <a:gdLst/>
              <a:ahLst/>
              <a:cxnLst/>
              <a:rect l="l" t="t" r="r" b="b"/>
              <a:pathLst>
                <a:path w="252" h="227" extrusionOk="0">
                  <a:moveTo>
                    <a:pt x="29" y="1"/>
                  </a:moveTo>
                  <a:cubicBezTo>
                    <a:pt x="24" y="1"/>
                    <a:pt x="20" y="2"/>
                    <a:pt x="17" y="5"/>
                  </a:cubicBezTo>
                  <a:cubicBezTo>
                    <a:pt x="1" y="22"/>
                    <a:pt x="34" y="72"/>
                    <a:pt x="101" y="139"/>
                  </a:cubicBezTo>
                  <a:cubicBezTo>
                    <a:pt x="156" y="194"/>
                    <a:pt x="200" y="227"/>
                    <a:pt x="223" y="227"/>
                  </a:cubicBezTo>
                  <a:cubicBezTo>
                    <a:pt x="228" y="227"/>
                    <a:pt x="232" y="225"/>
                    <a:pt x="235" y="222"/>
                  </a:cubicBezTo>
                  <a:cubicBezTo>
                    <a:pt x="251" y="206"/>
                    <a:pt x="218" y="156"/>
                    <a:pt x="151" y="89"/>
                  </a:cubicBezTo>
                  <a:cubicBezTo>
                    <a:pt x="96" y="33"/>
                    <a:pt x="52" y="1"/>
                    <a:pt x="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5756855" y="4622235"/>
              <a:ext cx="11282" cy="4872"/>
            </a:xfrm>
            <a:custGeom>
              <a:avLst/>
              <a:gdLst/>
              <a:ahLst/>
              <a:cxnLst/>
              <a:rect l="l" t="t" r="r" b="b"/>
              <a:pathLst>
                <a:path w="352" h="152" extrusionOk="0">
                  <a:moveTo>
                    <a:pt x="103" y="1"/>
                  </a:moveTo>
                  <a:cubicBezTo>
                    <a:pt x="40" y="1"/>
                    <a:pt x="0" y="20"/>
                    <a:pt x="0" y="32"/>
                  </a:cubicBezTo>
                  <a:cubicBezTo>
                    <a:pt x="17" y="48"/>
                    <a:pt x="84" y="48"/>
                    <a:pt x="167" y="82"/>
                  </a:cubicBezTo>
                  <a:cubicBezTo>
                    <a:pt x="239" y="111"/>
                    <a:pt x="299" y="152"/>
                    <a:pt x="325" y="152"/>
                  </a:cubicBezTo>
                  <a:cubicBezTo>
                    <a:pt x="329" y="152"/>
                    <a:pt x="332" y="151"/>
                    <a:pt x="334" y="149"/>
                  </a:cubicBezTo>
                  <a:cubicBezTo>
                    <a:pt x="351" y="132"/>
                    <a:pt x="301" y="48"/>
                    <a:pt x="201" y="15"/>
                  </a:cubicBezTo>
                  <a:cubicBezTo>
                    <a:pt x="164" y="4"/>
                    <a:pt x="131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5742914" y="4619094"/>
              <a:ext cx="5929" cy="2949"/>
            </a:xfrm>
            <a:custGeom>
              <a:avLst/>
              <a:gdLst/>
              <a:ahLst/>
              <a:cxnLst/>
              <a:rect l="l" t="t" r="r" b="b"/>
              <a:pathLst>
                <a:path w="185" h="92" extrusionOk="0">
                  <a:moveTo>
                    <a:pt x="38" y="0"/>
                  </a:moveTo>
                  <a:cubicBezTo>
                    <a:pt x="22" y="0"/>
                    <a:pt x="9" y="4"/>
                    <a:pt x="1" y="13"/>
                  </a:cubicBezTo>
                  <a:cubicBezTo>
                    <a:pt x="1" y="29"/>
                    <a:pt x="34" y="63"/>
                    <a:pt x="84" y="79"/>
                  </a:cubicBezTo>
                  <a:cubicBezTo>
                    <a:pt x="109" y="88"/>
                    <a:pt x="130" y="92"/>
                    <a:pt x="147" y="92"/>
                  </a:cubicBezTo>
                  <a:cubicBezTo>
                    <a:pt x="164" y="92"/>
                    <a:pt x="176" y="88"/>
                    <a:pt x="185" y="79"/>
                  </a:cubicBezTo>
                  <a:cubicBezTo>
                    <a:pt x="185" y="63"/>
                    <a:pt x="151" y="29"/>
                    <a:pt x="101" y="13"/>
                  </a:cubicBezTo>
                  <a:cubicBezTo>
                    <a:pt x="76" y="4"/>
                    <a:pt x="55" y="0"/>
                    <a:pt x="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5735959" y="4583069"/>
              <a:ext cx="187460" cy="24679"/>
            </a:xfrm>
            <a:custGeom>
              <a:avLst/>
              <a:gdLst/>
              <a:ahLst/>
              <a:cxnLst/>
              <a:rect l="l" t="t" r="r" b="b"/>
              <a:pathLst>
                <a:path w="5849" h="770" extrusionOk="0">
                  <a:moveTo>
                    <a:pt x="5832" y="0"/>
                  </a:moveTo>
                  <a:lnTo>
                    <a:pt x="1" y="401"/>
                  </a:lnTo>
                  <a:lnTo>
                    <a:pt x="51" y="769"/>
                  </a:lnTo>
                  <a:lnTo>
                    <a:pt x="5849" y="702"/>
                  </a:lnTo>
                  <a:lnTo>
                    <a:pt x="58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5512666" y="2842145"/>
              <a:ext cx="625488" cy="377004"/>
            </a:xfrm>
            <a:custGeom>
              <a:avLst/>
              <a:gdLst/>
              <a:ahLst/>
              <a:cxnLst/>
              <a:rect l="l" t="t" r="r" b="b"/>
              <a:pathLst>
                <a:path w="19516" h="11763" extrusionOk="0">
                  <a:moveTo>
                    <a:pt x="4896" y="0"/>
                  </a:moveTo>
                  <a:lnTo>
                    <a:pt x="0" y="2556"/>
                  </a:lnTo>
                  <a:lnTo>
                    <a:pt x="2323" y="9557"/>
                  </a:lnTo>
                  <a:cubicBezTo>
                    <a:pt x="2957" y="11445"/>
                    <a:pt x="4612" y="11763"/>
                    <a:pt x="6600" y="11763"/>
                  </a:cubicBezTo>
                  <a:lnTo>
                    <a:pt x="19516" y="11763"/>
                  </a:lnTo>
                  <a:lnTo>
                    <a:pt x="19516" y="8856"/>
                  </a:lnTo>
                  <a:lnTo>
                    <a:pt x="7719" y="7185"/>
                  </a:lnTo>
                  <a:lnTo>
                    <a:pt x="4896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6138122" y="3025728"/>
              <a:ext cx="256560" cy="193422"/>
            </a:xfrm>
            <a:custGeom>
              <a:avLst/>
              <a:gdLst/>
              <a:ahLst/>
              <a:cxnLst/>
              <a:rect l="l" t="t" r="r" b="b"/>
              <a:pathLst>
                <a:path w="8005" h="6035" extrusionOk="0">
                  <a:moveTo>
                    <a:pt x="3778" y="1"/>
                  </a:moveTo>
                  <a:cubicBezTo>
                    <a:pt x="3501" y="1"/>
                    <a:pt x="2440" y="2041"/>
                    <a:pt x="2440" y="2041"/>
                  </a:cubicBezTo>
                  <a:lnTo>
                    <a:pt x="1421" y="2543"/>
                  </a:lnTo>
                  <a:lnTo>
                    <a:pt x="1" y="3128"/>
                  </a:lnTo>
                  <a:lnTo>
                    <a:pt x="1" y="6035"/>
                  </a:lnTo>
                  <a:lnTo>
                    <a:pt x="1571" y="5951"/>
                  </a:lnTo>
                  <a:lnTo>
                    <a:pt x="6584" y="4865"/>
                  </a:lnTo>
                  <a:cubicBezTo>
                    <a:pt x="6770" y="5040"/>
                    <a:pt x="6969" y="5097"/>
                    <a:pt x="7149" y="5097"/>
                  </a:cubicBezTo>
                  <a:cubicBezTo>
                    <a:pt x="7484" y="5097"/>
                    <a:pt x="7753" y="4899"/>
                    <a:pt x="7753" y="4899"/>
                  </a:cubicBezTo>
                  <a:lnTo>
                    <a:pt x="5832" y="3144"/>
                  </a:lnTo>
                  <a:lnTo>
                    <a:pt x="3777" y="2877"/>
                  </a:lnTo>
                  <a:lnTo>
                    <a:pt x="5364" y="2426"/>
                  </a:lnTo>
                  <a:cubicBezTo>
                    <a:pt x="5364" y="2426"/>
                    <a:pt x="6216" y="2810"/>
                    <a:pt x="6851" y="3144"/>
                  </a:cubicBezTo>
                  <a:cubicBezTo>
                    <a:pt x="7018" y="3232"/>
                    <a:pt x="7159" y="3267"/>
                    <a:pt x="7278" y="3267"/>
                  </a:cubicBezTo>
                  <a:cubicBezTo>
                    <a:pt x="7610" y="3267"/>
                    <a:pt x="7772" y="2996"/>
                    <a:pt x="7870" y="2860"/>
                  </a:cubicBezTo>
                  <a:cubicBezTo>
                    <a:pt x="8004" y="2676"/>
                    <a:pt x="5047" y="1306"/>
                    <a:pt x="5047" y="1306"/>
                  </a:cubicBezTo>
                  <a:lnTo>
                    <a:pt x="3677" y="1691"/>
                  </a:lnTo>
                  <a:cubicBezTo>
                    <a:pt x="4128" y="722"/>
                    <a:pt x="4061" y="87"/>
                    <a:pt x="3794" y="3"/>
                  </a:cubicBezTo>
                  <a:cubicBezTo>
                    <a:pt x="3789" y="1"/>
                    <a:pt x="3784" y="1"/>
                    <a:pt x="377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6261835" y="3148896"/>
              <a:ext cx="87304" cy="32819"/>
            </a:xfrm>
            <a:custGeom>
              <a:avLst/>
              <a:gdLst/>
              <a:ahLst/>
              <a:cxnLst/>
              <a:rect l="l" t="t" r="r" b="b"/>
              <a:pathLst>
                <a:path w="2724" h="1024" extrusionOk="0">
                  <a:moveTo>
                    <a:pt x="154" y="0"/>
                  </a:moveTo>
                  <a:cubicBezTo>
                    <a:pt x="66" y="0"/>
                    <a:pt x="17" y="6"/>
                    <a:pt x="17" y="20"/>
                  </a:cubicBezTo>
                  <a:cubicBezTo>
                    <a:pt x="0" y="53"/>
                    <a:pt x="685" y="170"/>
                    <a:pt x="1521" y="270"/>
                  </a:cubicBezTo>
                  <a:cubicBezTo>
                    <a:pt x="1705" y="287"/>
                    <a:pt x="1888" y="337"/>
                    <a:pt x="2055" y="404"/>
                  </a:cubicBezTo>
                  <a:cubicBezTo>
                    <a:pt x="2189" y="488"/>
                    <a:pt x="2306" y="588"/>
                    <a:pt x="2423" y="688"/>
                  </a:cubicBezTo>
                  <a:cubicBezTo>
                    <a:pt x="2581" y="860"/>
                    <a:pt x="2665" y="995"/>
                    <a:pt x="2707" y="1020"/>
                  </a:cubicBezTo>
                  <a:lnTo>
                    <a:pt x="2707" y="1020"/>
                  </a:lnTo>
                  <a:cubicBezTo>
                    <a:pt x="2673" y="870"/>
                    <a:pt x="2606" y="738"/>
                    <a:pt x="2507" y="621"/>
                  </a:cubicBezTo>
                  <a:cubicBezTo>
                    <a:pt x="2406" y="488"/>
                    <a:pt x="2273" y="371"/>
                    <a:pt x="2122" y="287"/>
                  </a:cubicBezTo>
                  <a:cubicBezTo>
                    <a:pt x="1939" y="187"/>
                    <a:pt x="1738" y="137"/>
                    <a:pt x="1538" y="120"/>
                  </a:cubicBezTo>
                  <a:cubicBezTo>
                    <a:pt x="926" y="47"/>
                    <a:pt x="395" y="0"/>
                    <a:pt x="154" y="0"/>
                  </a:cubicBezTo>
                  <a:close/>
                  <a:moveTo>
                    <a:pt x="2707" y="1020"/>
                  </a:moveTo>
                  <a:cubicBezTo>
                    <a:pt x="2707" y="1021"/>
                    <a:pt x="2707" y="1021"/>
                    <a:pt x="2707" y="1022"/>
                  </a:cubicBezTo>
                  <a:lnTo>
                    <a:pt x="2712" y="1022"/>
                  </a:lnTo>
                  <a:cubicBezTo>
                    <a:pt x="2710" y="1022"/>
                    <a:pt x="2708" y="1021"/>
                    <a:pt x="2707" y="1020"/>
                  </a:cubicBezTo>
                  <a:close/>
                  <a:moveTo>
                    <a:pt x="2712" y="1022"/>
                  </a:moveTo>
                  <a:cubicBezTo>
                    <a:pt x="2714" y="1023"/>
                    <a:pt x="2716" y="1023"/>
                    <a:pt x="2718" y="1023"/>
                  </a:cubicBezTo>
                  <a:cubicBezTo>
                    <a:pt x="2720" y="1023"/>
                    <a:pt x="2722" y="1023"/>
                    <a:pt x="2724" y="1022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6270392" y="3175786"/>
              <a:ext cx="54132" cy="12307"/>
            </a:xfrm>
            <a:custGeom>
              <a:avLst/>
              <a:gdLst/>
              <a:ahLst/>
              <a:cxnLst/>
              <a:rect l="l" t="t" r="r" b="b"/>
              <a:pathLst>
                <a:path w="1689" h="384" extrusionOk="0">
                  <a:moveTo>
                    <a:pt x="588" y="1"/>
                  </a:moveTo>
                  <a:cubicBezTo>
                    <a:pt x="244" y="1"/>
                    <a:pt x="1" y="57"/>
                    <a:pt x="1" y="83"/>
                  </a:cubicBezTo>
                  <a:cubicBezTo>
                    <a:pt x="1" y="133"/>
                    <a:pt x="402" y="133"/>
                    <a:pt x="886" y="183"/>
                  </a:cubicBezTo>
                  <a:cubicBezTo>
                    <a:pt x="1120" y="200"/>
                    <a:pt x="1354" y="233"/>
                    <a:pt x="1488" y="250"/>
                  </a:cubicBezTo>
                  <a:cubicBezTo>
                    <a:pt x="1638" y="283"/>
                    <a:pt x="1638" y="384"/>
                    <a:pt x="1672" y="384"/>
                  </a:cubicBezTo>
                  <a:cubicBezTo>
                    <a:pt x="1672" y="384"/>
                    <a:pt x="1688" y="367"/>
                    <a:pt x="1672" y="300"/>
                  </a:cubicBezTo>
                  <a:cubicBezTo>
                    <a:pt x="1655" y="233"/>
                    <a:pt x="1605" y="183"/>
                    <a:pt x="1521" y="150"/>
                  </a:cubicBezTo>
                  <a:cubicBezTo>
                    <a:pt x="1321" y="83"/>
                    <a:pt x="1103" y="33"/>
                    <a:pt x="903" y="16"/>
                  </a:cubicBezTo>
                  <a:cubicBezTo>
                    <a:pt x="792" y="5"/>
                    <a:pt x="686" y="1"/>
                    <a:pt x="58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5141015" y="1960162"/>
              <a:ext cx="320276" cy="516261"/>
            </a:xfrm>
            <a:custGeom>
              <a:avLst/>
              <a:gdLst/>
              <a:ahLst/>
              <a:cxnLst/>
              <a:rect l="l" t="t" r="r" b="b"/>
              <a:pathLst>
                <a:path w="9993" h="16108" extrusionOk="0">
                  <a:moveTo>
                    <a:pt x="9992" y="0"/>
                  </a:moveTo>
                  <a:lnTo>
                    <a:pt x="702" y="1320"/>
                  </a:lnTo>
                  <a:lnTo>
                    <a:pt x="0" y="15539"/>
                  </a:lnTo>
                  <a:lnTo>
                    <a:pt x="6082" y="16107"/>
                  </a:lnTo>
                  <a:lnTo>
                    <a:pt x="6416" y="12665"/>
                  </a:lnTo>
                  <a:cubicBezTo>
                    <a:pt x="6416" y="12665"/>
                    <a:pt x="6667" y="12726"/>
                    <a:pt x="7023" y="12726"/>
                  </a:cubicBezTo>
                  <a:cubicBezTo>
                    <a:pt x="7707" y="12726"/>
                    <a:pt x="8778" y="12502"/>
                    <a:pt x="9207" y="11195"/>
                  </a:cubicBezTo>
                  <a:cubicBezTo>
                    <a:pt x="9624" y="9942"/>
                    <a:pt x="9992" y="0"/>
                    <a:pt x="999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5081562" y="1900613"/>
              <a:ext cx="402195" cy="458700"/>
            </a:xfrm>
            <a:custGeom>
              <a:avLst/>
              <a:gdLst/>
              <a:ahLst/>
              <a:cxnLst/>
              <a:rect l="l" t="t" r="r" b="b"/>
              <a:pathLst>
                <a:path w="12549" h="14312" extrusionOk="0">
                  <a:moveTo>
                    <a:pt x="6330" y="1"/>
                  </a:moveTo>
                  <a:cubicBezTo>
                    <a:pt x="4946" y="1"/>
                    <a:pt x="946" y="432"/>
                    <a:pt x="285" y="5350"/>
                  </a:cubicBezTo>
                  <a:cubicBezTo>
                    <a:pt x="1" y="7455"/>
                    <a:pt x="1003" y="9143"/>
                    <a:pt x="1170" y="10430"/>
                  </a:cubicBezTo>
                  <a:cubicBezTo>
                    <a:pt x="1521" y="13120"/>
                    <a:pt x="1989" y="14256"/>
                    <a:pt x="1989" y="14256"/>
                  </a:cubicBezTo>
                  <a:lnTo>
                    <a:pt x="3309" y="14306"/>
                  </a:lnTo>
                  <a:cubicBezTo>
                    <a:pt x="3431" y="14309"/>
                    <a:pt x="3548" y="14311"/>
                    <a:pt x="3659" y="14311"/>
                  </a:cubicBezTo>
                  <a:cubicBezTo>
                    <a:pt x="4658" y="14311"/>
                    <a:pt x="5264" y="14137"/>
                    <a:pt x="6316" y="13070"/>
                  </a:cubicBezTo>
                  <a:cubicBezTo>
                    <a:pt x="7403" y="11967"/>
                    <a:pt x="7703" y="11349"/>
                    <a:pt x="8472" y="10196"/>
                  </a:cubicBezTo>
                  <a:cubicBezTo>
                    <a:pt x="8472" y="10196"/>
                    <a:pt x="7369" y="9544"/>
                    <a:pt x="7553" y="8575"/>
                  </a:cubicBezTo>
                  <a:cubicBezTo>
                    <a:pt x="7647" y="8064"/>
                    <a:pt x="8188" y="7739"/>
                    <a:pt x="8676" y="7739"/>
                  </a:cubicBezTo>
                  <a:cubicBezTo>
                    <a:pt x="9145" y="7739"/>
                    <a:pt x="9565" y="8038"/>
                    <a:pt x="9491" y="8759"/>
                  </a:cubicBezTo>
                  <a:cubicBezTo>
                    <a:pt x="9633" y="8750"/>
                    <a:pt x="9779" y="8746"/>
                    <a:pt x="9926" y="8746"/>
                  </a:cubicBezTo>
                  <a:cubicBezTo>
                    <a:pt x="10072" y="8746"/>
                    <a:pt x="10218" y="8750"/>
                    <a:pt x="10360" y="8759"/>
                  </a:cubicBezTo>
                  <a:lnTo>
                    <a:pt x="10694" y="5618"/>
                  </a:lnTo>
                  <a:cubicBezTo>
                    <a:pt x="10694" y="5618"/>
                    <a:pt x="12549" y="4849"/>
                    <a:pt x="12382" y="3512"/>
                  </a:cubicBezTo>
                  <a:cubicBezTo>
                    <a:pt x="11981" y="438"/>
                    <a:pt x="9775" y="104"/>
                    <a:pt x="6801" y="20"/>
                  </a:cubicBezTo>
                  <a:cubicBezTo>
                    <a:pt x="6801" y="20"/>
                    <a:pt x="6625" y="1"/>
                    <a:pt x="63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5338090" y="1906606"/>
              <a:ext cx="184768" cy="148904"/>
            </a:xfrm>
            <a:custGeom>
              <a:avLst/>
              <a:gdLst/>
              <a:ahLst/>
              <a:cxnLst/>
              <a:rect l="l" t="t" r="r" b="b"/>
              <a:pathLst>
                <a:path w="5765" h="4646" extrusionOk="0">
                  <a:moveTo>
                    <a:pt x="0" y="0"/>
                  </a:moveTo>
                  <a:lnTo>
                    <a:pt x="2490" y="1888"/>
                  </a:lnTo>
                  <a:cubicBezTo>
                    <a:pt x="2991" y="2740"/>
                    <a:pt x="3325" y="3676"/>
                    <a:pt x="3492" y="4645"/>
                  </a:cubicBezTo>
                  <a:lnTo>
                    <a:pt x="4628" y="4328"/>
                  </a:lnTo>
                  <a:cubicBezTo>
                    <a:pt x="4628" y="4060"/>
                    <a:pt x="4628" y="3810"/>
                    <a:pt x="4612" y="3559"/>
                  </a:cubicBezTo>
                  <a:lnTo>
                    <a:pt x="4612" y="3559"/>
                  </a:lnTo>
                  <a:lnTo>
                    <a:pt x="4879" y="4044"/>
                  </a:lnTo>
                  <a:lnTo>
                    <a:pt x="5531" y="3927"/>
                  </a:lnTo>
                  <a:cubicBezTo>
                    <a:pt x="5765" y="2657"/>
                    <a:pt x="4896" y="1387"/>
                    <a:pt x="3759" y="769"/>
                  </a:cubicBezTo>
                  <a:cubicBezTo>
                    <a:pt x="2623" y="151"/>
                    <a:pt x="1287" y="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5154924" y="1939682"/>
              <a:ext cx="71247" cy="176852"/>
            </a:xfrm>
            <a:custGeom>
              <a:avLst/>
              <a:gdLst/>
              <a:ahLst/>
              <a:cxnLst/>
              <a:rect l="l" t="t" r="r" b="b"/>
              <a:pathLst>
                <a:path w="2223" h="5518" extrusionOk="0">
                  <a:moveTo>
                    <a:pt x="2202" y="1"/>
                  </a:moveTo>
                  <a:cubicBezTo>
                    <a:pt x="2184" y="1"/>
                    <a:pt x="2105" y="48"/>
                    <a:pt x="1989" y="121"/>
                  </a:cubicBezTo>
                  <a:cubicBezTo>
                    <a:pt x="1822" y="255"/>
                    <a:pt x="1655" y="405"/>
                    <a:pt x="1504" y="572"/>
                  </a:cubicBezTo>
                  <a:cubicBezTo>
                    <a:pt x="452" y="1658"/>
                    <a:pt x="1" y="3162"/>
                    <a:pt x="235" y="4649"/>
                  </a:cubicBezTo>
                  <a:cubicBezTo>
                    <a:pt x="285" y="4866"/>
                    <a:pt x="335" y="5084"/>
                    <a:pt x="402" y="5284"/>
                  </a:cubicBezTo>
                  <a:cubicBezTo>
                    <a:pt x="418" y="5368"/>
                    <a:pt x="452" y="5451"/>
                    <a:pt x="502" y="5518"/>
                  </a:cubicBezTo>
                  <a:cubicBezTo>
                    <a:pt x="535" y="5501"/>
                    <a:pt x="418" y="5184"/>
                    <a:pt x="352" y="4632"/>
                  </a:cubicBezTo>
                  <a:cubicBezTo>
                    <a:pt x="168" y="3179"/>
                    <a:pt x="619" y="1725"/>
                    <a:pt x="1588" y="639"/>
                  </a:cubicBezTo>
                  <a:cubicBezTo>
                    <a:pt x="1939" y="221"/>
                    <a:pt x="2223" y="21"/>
                    <a:pt x="2206" y="4"/>
                  </a:cubicBezTo>
                  <a:cubicBezTo>
                    <a:pt x="2206" y="2"/>
                    <a:pt x="2205" y="1"/>
                    <a:pt x="22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5193480" y="1938207"/>
              <a:ext cx="31633" cy="162269"/>
            </a:xfrm>
            <a:custGeom>
              <a:avLst/>
              <a:gdLst/>
              <a:ahLst/>
              <a:cxnLst/>
              <a:rect l="l" t="t" r="r" b="b"/>
              <a:pathLst>
                <a:path w="987" h="5063" extrusionOk="0">
                  <a:moveTo>
                    <a:pt x="936" y="0"/>
                  </a:moveTo>
                  <a:lnTo>
                    <a:pt x="936" y="0"/>
                  </a:lnTo>
                  <a:cubicBezTo>
                    <a:pt x="786" y="217"/>
                    <a:pt x="669" y="434"/>
                    <a:pt x="586" y="685"/>
                  </a:cubicBezTo>
                  <a:cubicBezTo>
                    <a:pt x="101" y="1838"/>
                    <a:pt x="1" y="3108"/>
                    <a:pt x="251" y="4328"/>
                  </a:cubicBezTo>
                  <a:cubicBezTo>
                    <a:pt x="301" y="4595"/>
                    <a:pt x="385" y="4829"/>
                    <a:pt x="502" y="5063"/>
                  </a:cubicBezTo>
                  <a:cubicBezTo>
                    <a:pt x="552" y="5046"/>
                    <a:pt x="168" y="3927"/>
                    <a:pt x="301" y="2506"/>
                  </a:cubicBezTo>
                  <a:cubicBezTo>
                    <a:pt x="418" y="1069"/>
                    <a:pt x="987" y="33"/>
                    <a:pt x="9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5300592" y="1918368"/>
              <a:ext cx="158007" cy="111438"/>
            </a:xfrm>
            <a:custGeom>
              <a:avLst/>
              <a:gdLst/>
              <a:ahLst/>
              <a:cxnLst/>
              <a:rect l="l" t="t" r="r" b="b"/>
              <a:pathLst>
                <a:path w="4930" h="3477" extrusionOk="0">
                  <a:moveTo>
                    <a:pt x="970" y="1"/>
                  </a:moveTo>
                  <a:cubicBezTo>
                    <a:pt x="719" y="1"/>
                    <a:pt x="485" y="18"/>
                    <a:pt x="251" y="68"/>
                  </a:cubicBezTo>
                  <a:cubicBezTo>
                    <a:pt x="168" y="84"/>
                    <a:pt x="67" y="101"/>
                    <a:pt x="0" y="134"/>
                  </a:cubicBezTo>
                  <a:cubicBezTo>
                    <a:pt x="0" y="140"/>
                    <a:pt x="11" y="142"/>
                    <a:pt x="32" y="142"/>
                  </a:cubicBezTo>
                  <a:cubicBezTo>
                    <a:pt x="121" y="142"/>
                    <a:pt x="398" y="99"/>
                    <a:pt x="809" y="99"/>
                  </a:cubicBezTo>
                  <a:cubicBezTo>
                    <a:pt x="860" y="99"/>
                    <a:pt x="914" y="100"/>
                    <a:pt x="970" y="101"/>
                  </a:cubicBezTo>
                  <a:cubicBezTo>
                    <a:pt x="2540" y="168"/>
                    <a:pt x="3944" y="1120"/>
                    <a:pt x="4595" y="2574"/>
                  </a:cubicBezTo>
                  <a:cubicBezTo>
                    <a:pt x="4841" y="3097"/>
                    <a:pt x="4894" y="3477"/>
                    <a:pt x="4927" y="3477"/>
                  </a:cubicBezTo>
                  <a:cubicBezTo>
                    <a:pt x="4928" y="3477"/>
                    <a:pt x="4929" y="3477"/>
                    <a:pt x="4929" y="3476"/>
                  </a:cubicBezTo>
                  <a:cubicBezTo>
                    <a:pt x="4929" y="3393"/>
                    <a:pt x="4929" y="3309"/>
                    <a:pt x="4896" y="3209"/>
                  </a:cubicBezTo>
                  <a:cubicBezTo>
                    <a:pt x="4863" y="2975"/>
                    <a:pt x="4796" y="2741"/>
                    <a:pt x="4696" y="2524"/>
                  </a:cubicBezTo>
                  <a:cubicBezTo>
                    <a:pt x="4094" y="1003"/>
                    <a:pt x="2607" y="1"/>
                    <a:pt x="9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5176366" y="1869877"/>
              <a:ext cx="46601" cy="44806"/>
            </a:xfrm>
            <a:custGeom>
              <a:avLst/>
              <a:gdLst/>
              <a:ahLst/>
              <a:cxnLst/>
              <a:rect l="l" t="t" r="r" b="b"/>
              <a:pathLst>
                <a:path w="1454" h="1398" extrusionOk="0">
                  <a:moveTo>
                    <a:pt x="42" y="1"/>
                  </a:moveTo>
                  <a:cubicBezTo>
                    <a:pt x="27" y="1"/>
                    <a:pt x="19" y="4"/>
                    <a:pt x="17" y="10"/>
                  </a:cubicBezTo>
                  <a:cubicBezTo>
                    <a:pt x="0" y="43"/>
                    <a:pt x="401" y="244"/>
                    <a:pt x="785" y="628"/>
                  </a:cubicBezTo>
                  <a:cubicBezTo>
                    <a:pt x="1162" y="1005"/>
                    <a:pt x="1362" y="1397"/>
                    <a:pt x="1401" y="1397"/>
                  </a:cubicBezTo>
                  <a:cubicBezTo>
                    <a:pt x="1402" y="1397"/>
                    <a:pt x="1403" y="1397"/>
                    <a:pt x="1404" y="1397"/>
                  </a:cubicBezTo>
                  <a:cubicBezTo>
                    <a:pt x="1454" y="1380"/>
                    <a:pt x="1303" y="929"/>
                    <a:pt x="902" y="528"/>
                  </a:cubicBezTo>
                  <a:cubicBezTo>
                    <a:pt x="536" y="161"/>
                    <a:pt x="144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5215980" y="1870165"/>
              <a:ext cx="9679" cy="46665"/>
            </a:xfrm>
            <a:custGeom>
              <a:avLst/>
              <a:gdLst/>
              <a:ahLst/>
              <a:cxnLst/>
              <a:rect l="l" t="t" r="r" b="b"/>
              <a:pathLst>
                <a:path w="302" h="1456" extrusionOk="0">
                  <a:moveTo>
                    <a:pt x="214" y="0"/>
                  </a:moveTo>
                  <a:cubicBezTo>
                    <a:pt x="159" y="0"/>
                    <a:pt x="1" y="313"/>
                    <a:pt x="17" y="736"/>
                  </a:cubicBezTo>
                  <a:cubicBezTo>
                    <a:pt x="33" y="1159"/>
                    <a:pt x="224" y="1455"/>
                    <a:pt x="265" y="1455"/>
                  </a:cubicBezTo>
                  <a:cubicBezTo>
                    <a:pt x="266" y="1455"/>
                    <a:pt x="267" y="1455"/>
                    <a:pt x="268" y="1455"/>
                  </a:cubicBezTo>
                  <a:cubicBezTo>
                    <a:pt x="301" y="1438"/>
                    <a:pt x="184" y="1121"/>
                    <a:pt x="184" y="736"/>
                  </a:cubicBezTo>
                  <a:cubicBezTo>
                    <a:pt x="168" y="335"/>
                    <a:pt x="251" y="18"/>
                    <a:pt x="218" y="1"/>
                  </a:cubicBezTo>
                  <a:cubicBezTo>
                    <a:pt x="216" y="1"/>
                    <a:pt x="215" y="0"/>
                    <a:pt x="21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4884486" y="2421137"/>
              <a:ext cx="827403" cy="966692"/>
            </a:xfrm>
            <a:custGeom>
              <a:avLst/>
              <a:gdLst/>
              <a:ahLst/>
              <a:cxnLst/>
              <a:rect l="l" t="t" r="r" b="b"/>
              <a:pathLst>
                <a:path w="25816" h="30162" extrusionOk="0">
                  <a:moveTo>
                    <a:pt x="10274" y="0"/>
                  </a:moveTo>
                  <a:cubicBezTo>
                    <a:pt x="10173" y="0"/>
                    <a:pt x="10074" y="1"/>
                    <a:pt x="9976" y="3"/>
                  </a:cubicBezTo>
                  <a:cubicBezTo>
                    <a:pt x="6434" y="37"/>
                    <a:pt x="1237" y="2242"/>
                    <a:pt x="536" y="5717"/>
                  </a:cubicBezTo>
                  <a:cubicBezTo>
                    <a:pt x="1" y="8357"/>
                    <a:pt x="519" y="13019"/>
                    <a:pt x="519" y="18700"/>
                  </a:cubicBezTo>
                  <a:lnTo>
                    <a:pt x="970" y="29544"/>
                  </a:lnTo>
                  <a:lnTo>
                    <a:pt x="19082" y="30162"/>
                  </a:lnTo>
                  <a:lnTo>
                    <a:pt x="18514" y="14172"/>
                  </a:lnTo>
                  <a:lnTo>
                    <a:pt x="19500" y="17530"/>
                  </a:lnTo>
                  <a:lnTo>
                    <a:pt x="25816" y="14673"/>
                  </a:lnTo>
                  <a:cubicBezTo>
                    <a:pt x="25582" y="13971"/>
                    <a:pt x="24546" y="10830"/>
                    <a:pt x="22541" y="5851"/>
                  </a:cubicBezTo>
                  <a:cubicBezTo>
                    <a:pt x="21438" y="3077"/>
                    <a:pt x="18948" y="1089"/>
                    <a:pt x="16008" y="588"/>
                  </a:cubicBezTo>
                  <a:cubicBezTo>
                    <a:pt x="14053" y="257"/>
                    <a:pt x="11950" y="0"/>
                    <a:pt x="1027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4901633" y="2933680"/>
              <a:ext cx="430592" cy="480397"/>
            </a:xfrm>
            <a:custGeom>
              <a:avLst/>
              <a:gdLst/>
              <a:ahLst/>
              <a:cxnLst/>
              <a:rect l="l" t="t" r="r" b="b"/>
              <a:pathLst>
                <a:path w="13435" h="14989" extrusionOk="0">
                  <a:moveTo>
                    <a:pt x="8183" y="1"/>
                  </a:moveTo>
                  <a:cubicBezTo>
                    <a:pt x="7692" y="1"/>
                    <a:pt x="7194" y="39"/>
                    <a:pt x="6717" y="68"/>
                  </a:cubicBezTo>
                  <a:cubicBezTo>
                    <a:pt x="5180" y="159"/>
                    <a:pt x="3643" y="398"/>
                    <a:pt x="2122" y="398"/>
                  </a:cubicBezTo>
                  <a:cubicBezTo>
                    <a:pt x="1411" y="398"/>
                    <a:pt x="703" y="345"/>
                    <a:pt x="1" y="202"/>
                  </a:cubicBezTo>
                  <a:lnTo>
                    <a:pt x="1" y="202"/>
                  </a:lnTo>
                  <a:lnTo>
                    <a:pt x="2524" y="14989"/>
                  </a:lnTo>
                  <a:lnTo>
                    <a:pt x="13434" y="14337"/>
                  </a:lnTo>
                  <a:cubicBezTo>
                    <a:pt x="13217" y="10210"/>
                    <a:pt x="13050" y="7520"/>
                    <a:pt x="12098" y="3510"/>
                  </a:cubicBezTo>
                  <a:cubicBezTo>
                    <a:pt x="11864" y="2457"/>
                    <a:pt x="11513" y="1338"/>
                    <a:pt x="10661" y="670"/>
                  </a:cubicBezTo>
                  <a:cubicBezTo>
                    <a:pt x="9968" y="128"/>
                    <a:pt x="9086" y="1"/>
                    <a:pt x="8183" y="1"/>
                  </a:cubicBezTo>
                  <a:close/>
                </a:path>
              </a:pathLst>
            </a:custGeom>
            <a:solidFill>
              <a:srgbClr val="26323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4909133" y="2573310"/>
              <a:ext cx="680678" cy="4840"/>
            </a:xfrm>
            <a:custGeom>
              <a:avLst/>
              <a:gdLst/>
              <a:ahLst/>
              <a:cxnLst/>
              <a:rect l="l" t="t" r="r" b="b"/>
              <a:pathLst>
                <a:path w="21238" h="151" extrusionOk="0">
                  <a:moveTo>
                    <a:pt x="10627" y="0"/>
                  </a:moveTo>
                  <a:cubicBezTo>
                    <a:pt x="4746" y="0"/>
                    <a:pt x="0" y="34"/>
                    <a:pt x="0" y="67"/>
                  </a:cubicBezTo>
                  <a:cubicBezTo>
                    <a:pt x="0" y="117"/>
                    <a:pt x="4762" y="151"/>
                    <a:pt x="10627" y="151"/>
                  </a:cubicBezTo>
                  <a:cubicBezTo>
                    <a:pt x="16492" y="151"/>
                    <a:pt x="21237" y="117"/>
                    <a:pt x="21237" y="67"/>
                  </a:cubicBezTo>
                  <a:cubicBezTo>
                    <a:pt x="21237" y="34"/>
                    <a:pt x="16492" y="0"/>
                    <a:pt x="1062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4891986" y="2670774"/>
              <a:ext cx="740643" cy="4840"/>
            </a:xfrm>
            <a:custGeom>
              <a:avLst/>
              <a:gdLst/>
              <a:ahLst/>
              <a:cxnLst/>
              <a:rect l="l" t="t" r="r" b="b"/>
              <a:pathLst>
                <a:path w="23109" h="151" extrusionOk="0">
                  <a:moveTo>
                    <a:pt x="11546" y="0"/>
                  </a:moveTo>
                  <a:cubicBezTo>
                    <a:pt x="5164" y="0"/>
                    <a:pt x="1" y="34"/>
                    <a:pt x="1" y="67"/>
                  </a:cubicBezTo>
                  <a:cubicBezTo>
                    <a:pt x="1" y="117"/>
                    <a:pt x="5164" y="151"/>
                    <a:pt x="11546" y="151"/>
                  </a:cubicBezTo>
                  <a:cubicBezTo>
                    <a:pt x="17929" y="151"/>
                    <a:pt x="23109" y="117"/>
                    <a:pt x="23109" y="67"/>
                  </a:cubicBezTo>
                  <a:cubicBezTo>
                    <a:pt x="23109" y="34"/>
                    <a:pt x="17929" y="0"/>
                    <a:pt x="1154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4895736" y="2792853"/>
              <a:ext cx="789904" cy="5384"/>
            </a:xfrm>
            <a:custGeom>
              <a:avLst/>
              <a:gdLst/>
              <a:ahLst/>
              <a:cxnLst/>
              <a:rect l="l" t="t" r="r" b="b"/>
              <a:pathLst>
                <a:path w="24646" h="168" extrusionOk="0">
                  <a:moveTo>
                    <a:pt x="12315" y="1"/>
                  </a:moveTo>
                  <a:cubicBezTo>
                    <a:pt x="5515" y="1"/>
                    <a:pt x="1" y="34"/>
                    <a:pt x="1" y="84"/>
                  </a:cubicBezTo>
                  <a:cubicBezTo>
                    <a:pt x="1" y="135"/>
                    <a:pt x="5515" y="168"/>
                    <a:pt x="12315" y="168"/>
                  </a:cubicBezTo>
                  <a:cubicBezTo>
                    <a:pt x="19132" y="168"/>
                    <a:pt x="24646" y="135"/>
                    <a:pt x="24646" y="84"/>
                  </a:cubicBezTo>
                  <a:cubicBezTo>
                    <a:pt x="24646" y="34"/>
                    <a:pt x="19132" y="1"/>
                    <a:pt x="123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5226684" y="2925123"/>
              <a:ext cx="246913" cy="4872"/>
            </a:xfrm>
            <a:custGeom>
              <a:avLst/>
              <a:gdLst/>
              <a:ahLst/>
              <a:cxnLst/>
              <a:rect l="l" t="t" r="r" b="b"/>
              <a:pathLst>
                <a:path w="7704" h="152" extrusionOk="0">
                  <a:moveTo>
                    <a:pt x="3844" y="1"/>
                  </a:moveTo>
                  <a:cubicBezTo>
                    <a:pt x="1722" y="1"/>
                    <a:pt x="1" y="34"/>
                    <a:pt x="1" y="68"/>
                  </a:cubicBezTo>
                  <a:cubicBezTo>
                    <a:pt x="1" y="118"/>
                    <a:pt x="1722" y="151"/>
                    <a:pt x="3844" y="151"/>
                  </a:cubicBezTo>
                  <a:cubicBezTo>
                    <a:pt x="5966" y="151"/>
                    <a:pt x="7703" y="118"/>
                    <a:pt x="7703" y="68"/>
                  </a:cubicBezTo>
                  <a:cubicBezTo>
                    <a:pt x="7703" y="34"/>
                    <a:pt x="5966" y="1"/>
                    <a:pt x="384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5226684" y="3066848"/>
              <a:ext cx="258163" cy="5256"/>
            </a:xfrm>
            <a:custGeom>
              <a:avLst/>
              <a:gdLst/>
              <a:ahLst/>
              <a:cxnLst/>
              <a:rect l="l" t="t" r="r" b="b"/>
              <a:pathLst>
                <a:path w="8055" h="164" extrusionOk="0">
                  <a:moveTo>
                    <a:pt x="2461" y="0"/>
                  </a:moveTo>
                  <a:cubicBezTo>
                    <a:pt x="1016" y="0"/>
                    <a:pt x="1" y="19"/>
                    <a:pt x="1" y="57"/>
                  </a:cubicBezTo>
                  <a:cubicBezTo>
                    <a:pt x="1" y="90"/>
                    <a:pt x="1805" y="140"/>
                    <a:pt x="4027" y="157"/>
                  </a:cubicBezTo>
                  <a:cubicBezTo>
                    <a:pt x="4623" y="161"/>
                    <a:pt x="5188" y="164"/>
                    <a:pt x="5697" y="164"/>
                  </a:cubicBezTo>
                  <a:cubicBezTo>
                    <a:pt x="7087" y="164"/>
                    <a:pt x="8054" y="148"/>
                    <a:pt x="8054" y="124"/>
                  </a:cubicBezTo>
                  <a:cubicBezTo>
                    <a:pt x="8054" y="73"/>
                    <a:pt x="6250" y="23"/>
                    <a:pt x="4027" y="7"/>
                  </a:cubicBezTo>
                  <a:cubicBezTo>
                    <a:pt x="3472" y="2"/>
                    <a:pt x="2942" y="0"/>
                    <a:pt x="246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5232037" y="3181106"/>
              <a:ext cx="258676" cy="6666"/>
            </a:xfrm>
            <a:custGeom>
              <a:avLst/>
              <a:gdLst/>
              <a:ahLst/>
              <a:cxnLst/>
              <a:rect l="l" t="t" r="r" b="b"/>
              <a:pathLst>
                <a:path w="8071" h="208" extrusionOk="0">
                  <a:moveTo>
                    <a:pt x="4028" y="1"/>
                  </a:moveTo>
                  <a:cubicBezTo>
                    <a:pt x="2925" y="1"/>
                    <a:pt x="1906" y="34"/>
                    <a:pt x="1187" y="67"/>
                  </a:cubicBezTo>
                  <a:cubicBezTo>
                    <a:pt x="819" y="101"/>
                    <a:pt x="519" y="117"/>
                    <a:pt x="318" y="134"/>
                  </a:cubicBezTo>
                  <a:cubicBezTo>
                    <a:pt x="218" y="134"/>
                    <a:pt x="118" y="151"/>
                    <a:pt x="1" y="184"/>
                  </a:cubicBezTo>
                  <a:cubicBezTo>
                    <a:pt x="83" y="196"/>
                    <a:pt x="158" y="208"/>
                    <a:pt x="230" y="208"/>
                  </a:cubicBezTo>
                  <a:cubicBezTo>
                    <a:pt x="259" y="208"/>
                    <a:pt x="289" y="206"/>
                    <a:pt x="318" y="201"/>
                  </a:cubicBezTo>
                  <a:cubicBezTo>
                    <a:pt x="569" y="201"/>
                    <a:pt x="853" y="184"/>
                    <a:pt x="1187" y="184"/>
                  </a:cubicBezTo>
                  <a:cubicBezTo>
                    <a:pt x="1922" y="168"/>
                    <a:pt x="2925" y="151"/>
                    <a:pt x="4028" y="151"/>
                  </a:cubicBezTo>
                  <a:cubicBezTo>
                    <a:pt x="5147" y="151"/>
                    <a:pt x="6150" y="168"/>
                    <a:pt x="6885" y="184"/>
                  </a:cubicBezTo>
                  <a:cubicBezTo>
                    <a:pt x="7219" y="201"/>
                    <a:pt x="7503" y="201"/>
                    <a:pt x="7737" y="201"/>
                  </a:cubicBezTo>
                  <a:cubicBezTo>
                    <a:pt x="7771" y="206"/>
                    <a:pt x="7804" y="208"/>
                    <a:pt x="7836" y="208"/>
                  </a:cubicBezTo>
                  <a:cubicBezTo>
                    <a:pt x="7914" y="208"/>
                    <a:pt x="7988" y="196"/>
                    <a:pt x="8071" y="184"/>
                  </a:cubicBezTo>
                  <a:lnTo>
                    <a:pt x="8054" y="184"/>
                  </a:lnTo>
                  <a:cubicBezTo>
                    <a:pt x="7954" y="168"/>
                    <a:pt x="7854" y="151"/>
                    <a:pt x="7754" y="151"/>
                  </a:cubicBezTo>
                  <a:cubicBezTo>
                    <a:pt x="7553" y="117"/>
                    <a:pt x="7252" y="101"/>
                    <a:pt x="6885" y="84"/>
                  </a:cubicBezTo>
                  <a:cubicBezTo>
                    <a:pt x="6150" y="34"/>
                    <a:pt x="5147" y="1"/>
                    <a:pt x="402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5234184" y="3279115"/>
              <a:ext cx="254413" cy="4840"/>
            </a:xfrm>
            <a:custGeom>
              <a:avLst/>
              <a:gdLst/>
              <a:ahLst/>
              <a:cxnLst/>
              <a:rect l="l" t="t" r="r" b="b"/>
              <a:pathLst>
                <a:path w="7938" h="151" extrusionOk="0">
                  <a:moveTo>
                    <a:pt x="3977" y="0"/>
                  </a:moveTo>
                  <a:cubicBezTo>
                    <a:pt x="1772" y="0"/>
                    <a:pt x="1" y="34"/>
                    <a:pt x="1" y="67"/>
                  </a:cubicBezTo>
                  <a:cubicBezTo>
                    <a:pt x="1" y="117"/>
                    <a:pt x="1772" y="151"/>
                    <a:pt x="3977" y="151"/>
                  </a:cubicBezTo>
                  <a:cubicBezTo>
                    <a:pt x="6166" y="151"/>
                    <a:pt x="7937" y="117"/>
                    <a:pt x="7937" y="67"/>
                  </a:cubicBezTo>
                  <a:cubicBezTo>
                    <a:pt x="7937" y="34"/>
                    <a:pt x="6166" y="0"/>
                    <a:pt x="397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5006597" y="2477449"/>
              <a:ext cx="499115" cy="4840"/>
            </a:xfrm>
            <a:custGeom>
              <a:avLst/>
              <a:gdLst/>
              <a:ahLst/>
              <a:cxnLst/>
              <a:rect l="l" t="t" r="r" b="b"/>
              <a:pathLst>
                <a:path w="15573" h="151" extrusionOk="0">
                  <a:moveTo>
                    <a:pt x="7787" y="1"/>
                  </a:moveTo>
                  <a:cubicBezTo>
                    <a:pt x="3493" y="1"/>
                    <a:pt x="0" y="34"/>
                    <a:pt x="0" y="84"/>
                  </a:cubicBezTo>
                  <a:cubicBezTo>
                    <a:pt x="0" y="117"/>
                    <a:pt x="3493" y="151"/>
                    <a:pt x="7787" y="151"/>
                  </a:cubicBezTo>
                  <a:cubicBezTo>
                    <a:pt x="12097" y="151"/>
                    <a:pt x="15573" y="117"/>
                    <a:pt x="15573" y="84"/>
                  </a:cubicBezTo>
                  <a:cubicBezTo>
                    <a:pt x="15573" y="34"/>
                    <a:pt x="12097" y="1"/>
                    <a:pt x="77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5417862" y="2497800"/>
              <a:ext cx="74997" cy="373286"/>
            </a:xfrm>
            <a:custGeom>
              <a:avLst/>
              <a:gdLst/>
              <a:ahLst/>
              <a:cxnLst/>
              <a:rect l="l" t="t" r="r" b="b"/>
              <a:pathLst>
                <a:path w="2340" h="11647" extrusionOk="0">
                  <a:moveTo>
                    <a:pt x="2340" y="0"/>
                  </a:moveTo>
                  <a:cubicBezTo>
                    <a:pt x="2290" y="0"/>
                    <a:pt x="2240" y="0"/>
                    <a:pt x="2206" y="17"/>
                  </a:cubicBezTo>
                  <a:cubicBezTo>
                    <a:pt x="2072" y="34"/>
                    <a:pt x="1956" y="51"/>
                    <a:pt x="1839" y="101"/>
                  </a:cubicBezTo>
                  <a:cubicBezTo>
                    <a:pt x="1387" y="268"/>
                    <a:pt x="1003" y="552"/>
                    <a:pt x="719" y="936"/>
                  </a:cubicBezTo>
                  <a:cubicBezTo>
                    <a:pt x="301" y="1504"/>
                    <a:pt x="67" y="2173"/>
                    <a:pt x="34" y="2874"/>
                  </a:cubicBezTo>
                  <a:cubicBezTo>
                    <a:pt x="1" y="3726"/>
                    <a:pt x="67" y="4562"/>
                    <a:pt x="218" y="5397"/>
                  </a:cubicBezTo>
                  <a:cubicBezTo>
                    <a:pt x="468" y="6901"/>
                    <a:pt x="836" y="8388"/>
                    <a:pt x="1287" y="9842"/>
                  </a:cubicBezTo>
                  <a:cubicBezTo>
                    <a:pt x="1454" y="10393"/>
                    <a:pt x="1588" y="10844"/>
                    <a:pt x="1688" y="11162"/>
                  </a:cubicBezTo>
                  <a:cubicBezTo>
                    <a:pt x="1738" y="11329"/>
                    <a:pt x="1805" y="11479"/>
                    <a:pt x="1872" y="11646"/>
                  </a:cubicBezTo>
                  <a:cubicBezTo>
                    <a:pt x="1839" y="11479"/>
                    <a:pt x="1805" y="11312"/>
                    <a:pt x="1755" y="11145"/>
                  </a:cubicBezTo>
                  <a:cubicBezTo>
                    <a:pt x="1655" y="10811"/>
                    <a:pt x="1538" y="10360"/>
                    <a:pt x="1387" y="9808"/>
                  </a:cubicBezTo>
                  <a:cubicBezTo>
                    <a:pt x="970" y="8355"/>
                    <a:pt x="636" y="6868"/>
                    <a:pt x="368" y="5364"/>
                  </a:cubicBezTo>
                  <a:cubicBezTo>
                    <a:pt x="218" y="4545"/>
                    <a:pt x="168" y="3710"/>
                    <a:pt x="184" y="2891"/>
                  </a:cubicBezTo>
                  <a:cubicBezTo>
                    <a:pt x="201" y="2206"/>
                    <a:pt x="418" y="1554"/>
                    <a:pt x="803" y="1003"/>
                  </a:cubicBezTo>
                  <a:cubicBezTo>
                    <a:pt x="1070" y="619"/>
                    <a:pt x="1438" y="335"/>
                    <a:pt x="1855" y="151"/>
                  </a:cubicBezTo>
                  <a:cubicBezTo>
                    <a:pt x="2156" y="34"/>
                    <a:pt x="2340" y="17"/>
                    <a:pt x="23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5501417" y="2864100"/>
              <a:ext cx="204062" cy="92112"/>
            </a:xfrm>
            <a:custGeom>
              <a:avLst/>
              <a:gdLst/>
              <a:ahLst/>
              <a:cxnLst/>
              <a:rect l="l" t="t" r="r" b="b"/>
              <a:pathLst>
                <a:path w="6367" h="2874" extrusionOk="0">
                  <a:moveTo>
                    <a:pt x="6366" y="0"/>
                  </a:moveTo>
                  <a:lnTo>
                    <a:pt x="6366" y="0"/>
                  </a:lnTo>
                  <a:cubicBezTo>
                    <a:pt x="6032" y="117"/>
                    <a:pt x="5731" y="251"/>
                    <a:pt x="5430" y="418"/>
                  </a:cubicBezTo>
                  <a:cubicBezTo>
                    <a:pt x="4846" y="685"/>
                    <a:pt x="4060" y="1053"/>
                    <a:pt x="3192" y="1437"/>
                  </a:cubicBezTo>
                  <a:cubicBezTo>
                    <a:pt x="2306" y="1838"/>
                    <a:pt x="1504" y="2189"/>
                    <a:pt x="936" y="2440"/>
                  </a:cubicBezTo>
                  <a:cubicBezTo>
                    <a:pt x="618" y="2556"/>
                    <a:pt x="301" y="2707"/>
                    <a:pt x="0" y="2874"/>
                  </a:cubicBezTo>
                  <a:cubicBezTo>
                    <a:pt x="334" y="2790"/>
                    <a:pt x="652" y="2673"/>
                    <a:pt x="969" y="2540"/>
                  </a:cubicBezTo>
                  <a:cubicBezTo>
                    <a:pt x="1571" y="2306"/>
                    <a:pt x="2373" y="1988"/>
                    <a:pt x="3258" y="1587"/>
                  </a:cubicBezTo>
                  <a:cubicBezTo>
                    <a:pt x="4127" y="1186"/>
                    <a:pt x="4912" y="802"/>
                    <a:pt x="5481" y="501"/>
                  </a:cubicBezTo>
                  <a:cubicBezTo>
                    <a:pt x="5781" y="368"/>
                    <a:pt x="6082" y="201"/>
                    <a:pt x="6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5094959" y="3373342"/>
              <a:ext cx="895413" cy="1225816"/>
            </a:xfrm>
            <a:custGeom>
              <a:avLst/>
              <a:gdLst/>
              <a:ahLst/>
              <a:cxnLst/>
              <a:rect l="l" t="t" r="r" b="b"/>
              <a:pathLst>
                <a:path w="27938" h="38247" extrusionOk="0">
                  <a:moveTo>
                    <a:pt x="17" y="1"/>
                  </a:moveTo>
                  <a:lnTo>
                    <a:pt x="0" y="8522"/>
                  </a:lnTo>
                  <a:lnTo>
                    <a:pt x="19249" y="9023"/>
                  </a:lnTo>
                  <a:lnTo>
                    <a:pt x="18630" y="37963"/>
                  </a:lnTo>
                  <a:lnTo>
                    <a:pt x="26985" y="38247"/>
                  </a:lnTo>
                  <a:lnTo>
                    <a:pt x="27887" y="7319"/>
                  </a:lnTo>
                  <a:cubicBezTo>
                    <a:pt x="27937" y="3810"/>
                    <a:pt x="25163" y="903"/>
                    <a:pt x="21655" y="76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4808464" y="3373342"/>
              <a:ext cx="895381" cy="1225816"/>
            </a:xfrm>
            <a:custGeom>
              <a:avLst/>
              <a:gdLst/>
              <a:ahLst/>
              <a:cxnLst/>
              <a:rect l="l" t="t" r="r" b="b"/>
              <a:pathLst>
                <a:path w="27937" h="38247" extrusionOk="0">
                  <a:moveTo>
                    <a:pt x="0" y="1"/>
                  </a:moveTo>
                  <a:lnTo>
                    <a:pt x="0" y="8506"/>
                  </a:lnTo>
                  <a:lnTo>
                    <a:pt x="19232" y="9023"/>
                  </a:lnTo>
                  <a:lnTo>
                    <a:pt x="18513" y="37562"/>
                  </a:lnTo>
                  <a:lnTo>
                    <a:pt x="26985" y="38247"/>
                  </a:lnTo>
                  <a:lnTo>
                    <a:pt x="27887" y="7319"/>
                  </a:lnTo>
                  <a:cubicBezTo>
                    <a:pt x="27937" y="3810"/>
                    <a:pt x="25163" y="903"/>
                    <a:pt x="21655" y="7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5259343" y="3733744"/>
              <a:ext cx="68587" cy="817211"/>
            </a:xfrm>
            <a:custGeom>
              <a:avLst/>
              <a:gdLst/>
              <a:ahLst/>
              <a:cxnLst/>
              <a:rect l="l" t="t" r="r" b="b"/>
              <a:pathLst>
                <a:path w="2140" h="25498" extrusionOk="0">
                  <a:moveTo>
                    <a:pt x="1" y="1"/>
                  </a:moveTo>
                  <a:lnTo>
                    <a:pt x="1" y="25498"/>
                  </a:lnTo>
                  <a:lnTo>
                    <a:pt x="2140" y="25498"/>
                  </a:lnTo>
                  <a:lnTo>
                    <a:pt x="214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4686898" y="2876407"/>
              <a:ext cx="544113" cy="808109"/>
            </a:xfrm>
            <a:custGeom>
              <a:avLst/>
              <a:gdLst/>
              <a:ahLst/>
              <a:cxnLst/>
              <a:rect l="l" t="t" r="r" b="b"/>
              <a:pathLst>
                <a:path w="16977" h="25214" extrusionOk="0">
                  <a:moveTo>
                    <a:pt x="1989" y="0"/>
                  </a:moveTo>
                  <a:cubicBezTo>
                    <a:pt x="886" y="0"/>
                    <a:pt x="0" y="886"/>
                    <a:pt x="0" y="1989"/>
                  </a:cubicBezTo>
                  <a:lnTo>
                    <a:pt x="0" y="20752"/>
                  </a:lnTo>
                  <a:cubicBezTo>
                    <a:pt x="0" y="23225"/>
                    <a:pt x="2005" y="25214"/>
                    <a:pt x="4462" y="25214"/>
                  </a:cubicBezTo>
                  <a:lnTo>
                    <a:pt x="16976" y="25214"/>
                  </a:lnTo>
                  <a:lnTo>
                    <a:pt x="16976" y="1989"/>
                  </a:lnTo>
                  <a:cubicBezTo>
                    <a:pt x="16976" y="886"/>
                    <a:pt x="16074" y="0"/>
                    <a:pt x="1498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4794009" y="3627723"/>
              <a:ext cx="976243" cy="106053"/>
            </a:xfrm>
            <a:custGeom>
              <a:avLst/>
              <a:gdLst/>
              <a:ahLst/>
              <a:cxnLst/>
              <a:rect l="l" t="t" r="r" b="b"/>
              <a:pathLst>
                <a:path w="30460" h="3309" extrusionOk="0">
                  <a:moveTo>
                    <a:pt x="3308" y="0"/>
                  </a:moveTo>
                  <a:cubicBezTo>
                    <a:pt x="1487" y="0"/>
                    <a:pt x="0" y="1471"/>
                    <a:pt x="0" y="3309"/>
                  </a:cubicBezTo>
                  <a:lnTo>
                    <a:pt x="30460" y="3309"/>
                  </a:lnTo>
                  <a:cubicBezTo>
                    <a:pt x="30460" y="1471"/>
                    <a:pt x="28973" y="0"/>
                    <a:pt x="2715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4820771" y="3613268"/>
              <a:ext cx="410240" cy="74132"/>
            </a:xfrm>
            <a:custGeom>
              <a:avLst/>
              <a:gdLst/>
              <a:ahLst/>
              <a:cxnLst/>
              <a:rect l="l" t="t" r="r" b="b"/>
              <a:pathLst>
                <a:path w="12800" h="2313" extrusionOk="0">
                  <a:moveTo>
                    <a:pt x="12799" y="0"/>
                  </a:moveTo>
                  <a:cubicBezTo>
                    <a:pt x="12783" y="0"/>
                    <a:pt x="12783" y="201"/>
                    <a:pt x="12699" y="552"/>
                  </a:cubicBezTo>
                  <a:cubicBezTo>
                    <a:pt x="12565" y="1020"/>
                    <a:pt x="12265" y="1437"/>
                    <a:pt x="11864" y="1738"/>
                  </a:cubicBezTo>
                  <a:cubicBezTo>
                    <a:pt x="11596" y="1938"/>
                    <a:pt x="11279" y="2072"/>
                    <a:pt x="10945" y="2122"/>
                  </a:cubicBezTo>
                  <a:cubicBezTo>
                    <a:pt x="10701" y="2154"/>
                    <a:pt x="10451" y="2166"/>
                    <a:pt x="10198" y="2166"/>
                  </a:cubicBezTo>
                  <a:cubicBezTo>
                    <a:pt x="10052" y="2166"/>
                    <a:pt x="9905" y="2162"/>
                    <a:pt x="9758" y="2156"/>
                  </a:cubicBezTo>
                  <a:lnTo>
                    <a:pt x="7035" y="2156"/>
                  </a:lnTo>
                  <a:cubicBezTo>
                    <a:pt x="5080" y="2156"/>
                    <a:pt x="3326" y="2172"/>
                    <a:pt x="2056" y="2189"/>
                  </a:cubicBezTo>
                  <a:lnTo>
                    <a:pt x="552" y="2206"/>
                  </a:lnTo>
                  <a:lnTo>
                    <a:pt x="134" y="2223"/>
                  </a:lnTo>
                  <a:cubicBezTo>
                    <a:pt x="101" y="2223"/>
                    <a:pt x="51" y="2223"/>
                    <a:pt x="1" y="2239"/>
                  </a:cubicBezTo>
                  <a:cubicBezTo>
                    <a:pt x="51" y="2256"/>
                    <a:pt x="101" y="2256"/>
                    <a:pt x="134" y="2256"/>
                  </a:cubicBezTo>
                  <a:lnTo>
                    <a:pt x="552" y="2273"/>
                  </a:lnTo>
                  <a:lnTo>
                    <a:pt x="2056" y="2289"/>
                  </a:lnTo>
                  <a:cubicBezTo>
                    <a:pt x="3326" y="2306"/>
                    <a:pt x="5080" y="2306"/>
                    <a:pt x="7035" y="2306"/>
                  </a:cubicBezTo>
                  <a:lnTo>
                    <a:pt x="9758" y="2306"/>
                  </a:lnTo>
                  <a:cubicBezTo>
                    <a:pt x="9859" y="2310"/>
                    <a:pt x="9959" y="2312"/>
                    <a:pt x="10059" y="2312"/>
                  </a:cubicBezTo>
                  <a:cubicBezTo>
                    <a:pt x="10360" y="2312"/>
                    <a:pt x="10661" y="2294"/>
                    <a:pt x="10961" y="2256"/>
                  </a:cubicBezTo>
                  <a:cubicBezTo>
                    <a:pt x="11847" y="2089"/>
                    <a:pt x="12549" y="1437"/>
                    <a:pt x="12749" y="568"/>
                  </a:cubicBezTo>
                  <a:cubicBezTo>
                    <a:pt x="12783" y="435"/>
                    <a:pt x="12799" y="284"/>
                    <a:pt x="12799" y="151"/>
                  </a:cubicBezTo>
                  <a:cubicBezTo>
                    <a:pt x="12799" y="101"/>
                    <a:pt x="12799" y="50"/>
                    <a:pt x="127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5233639" y="3733232"/>
              <a:ext cx="119995" cy="4840"/>
            </a:xfrm>
            <a:custGeom>
              <a:avLst/>
              <a:gdLst/>
              <a:ahLst/>
              <a:cxnLst/>
              <a:rect l="l" t="t" r="r" b="b"/>
              <a:pathLst>
                <a:path w="3744" h="151" extrusionOk="0">
                  <a:moveTo>
                    <a:pt x="1872" y="0"/>
                  </a:moveTo>
                  <a:cubicBezTo>
                    <a:pt x="836" y="0"/>
                    <a:pt x="1" y="33"/>
                    <a:pt x="1" y="67"/>
                  </a:cubicBezTo>
                  <a:cubicBezTo>
                    <a:pt x="1" y="117"/>
                    <a:pt x="836" y="150"/>
                    <a:pt x="1872" y="150"/>
                  </a:cubicBezTo>
                  <a:cubicBezTo>
                    <a:pt x="2908" y="150"/>
                    <a:pt x="3744" y="117"/>
                    <a:pt x="3744" y="67"/>
                  </a:cubicBezTo>
                  <a:cubicBezTo>
                    <a:pt x="3744" y="33"/>
                    <a:pt x="2908" y="0"/>
                    <a:pt x="18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5153867" y="3309467"/>
              <a:ext cx="496967" cy="380401"/>
            </a:xfrm>
            <a:custGeom>
              <a:avLst/>
              <a:gdLst/>
              <a:ahLst/>
              <a:cxnLst/>
              <a:rect l="l" t="t" r="r" b="b"/>
              <a:pathLst>
                <a:path w="15506" h="11869" extrusionOk="0">
                  <a:moveTo>
                    <a:pt x="6269" y="1"/>
                  </a:moveTo>
                  <a:cubicBezTo>
                    <a:pt x="5205" y="1"/>
                    <a:pt x="4234" y="22"/>
                    <a:pt x="3392" y="22"/>
                  </a:cubicBezTo>
                  <a:cubicBezTo>
                    <a:pt x="2340" y="39"/>
                    <a:pt x="1504" y="56"/>
                    <a:pt x="903" y="72"/>
                  </a:cubicBezTo>
                  <a:cubicBezTo>
                    <a:pt x="602" y="72"/>
                    <a:pt x="301" y="89"/>
                    <a:pt x="0" y="139"/>
                  </a:cubicBezTo>
                  <a:cubicBezTo>
                    <a:pt x="301" y="189"/>
                    <a:pt x="602" y="206"/>
                    <a:pt x="903" y="206"/>
                  </a:cubicBezTo>
                  <a:cubicBezTo>
                    <a:pt x="1487" y="223"/>
                    <a:pt x="2340" y="239"/>
                    <a:pt x="3392" y="256"/>
                  </a:cubicBezTo>
                  <a:cubicBezTo>
                    <a:pt x="4445" y="273"/>
                    <a:pt x="5698" y="273"/>
                    <a:pt x="7085" y="290"/>
                  </a:cubicBezTo>
                  <a:cubicBezTo>
                    <a:pt x="7787" y="323"/>
                    <a:pt x="8505" y="440"/>
                    <a:pt x="9173" y="657"/>
                  </a:cubicBezTo>
                  <a:cubicBezTo>
                    <a:pt x="9908" y="891"/>
                    <a:pt x="10610" y="1225"/>
                    <a:pt x="11228" y="1660"/>
                  </a:cubicBezTo>
                  <a:cubicBezTo>
                    <a:pt x="11863" y="2077"/>
                    <a:pt x="12448" y="2595"/>
                    <a:pt x="12933" y="3180"/>
                  </a:cubicBezTo>
                  <a:cubicBezTo>
                    <a:pt x="13384" y="3732"/>
                    <a:pt x="13768" y="4333"/>
                    <a:pt x="14069" y="4985"/>
                  </a:cubicBezTo>
                  <a:cubicBezTo>
                    <a:pt x="14637" y="6238"/>
                    <a:pt x="14737" y="7491"/>
                    <a:pt x="14904" y="8527"/>
                  </a:cubicBezTo>
                  <a:cubicBezTo>
                    <a:pt x="15071" y="9563"/>
                    <a:pt x="15205" y="10398"/>
                    <a:pt x="15305" y="10983"/>
                  </a:cubicBezTo>
                  <a:cubicBezTo>
                    <a:pt x="15339" y="11284"/>
                    <a:pt x="15406" y="11585"/>
                    <a:pt x="15506" y="11869"/>
                  </a:cubicBezTo>
                  <a:cubicBezTo>
                    <a:pt x="15506" y="11568"/>
                    <a:pt x="15489" y="11267"/>
                    <a:pt x="15439" y="10966"/>
                  </a:cubicBezTo>
                  <a:cubicBezTo>
                    <a:pt x="15372" y="10382"/>
                    <a:pt x="15272" y="9529"/>
                    <a:pt x="15138" y="8493"/>
                  </a:cubicBezTo>
                  <a:cubicBezTo>
                    <a:pt x="15055" y="7976"/>
                    <a:pt x="15005" y="7407"/>
                    <a:pt x="14888" y="6789"/>
                  </a:cubicBezTo>
                  <a:cubicBezTo>
                    <a:pt x="14871" y="6639"/>
                    <a:pt x="14838" y="6472"/>
                    <a:pt x="14804" y="6321"/>
                  </a:cubicBezTo>
                  <a:cubicBezTo>
                    <a:pt x="14771" y="6154"/>
                    <a:pt x="14721" y="6004"/>
                    <a:pt x="14670" y="5837"/>
                  </a:cubicBezTo>
                  <a:lnTo>
                    <a:pt x="14604" y="5603"/>
                  </a:lnTo>
                  <a:cubicBezTo>
                    <a:pt x="14587" y="5519"/>
                    <a:pt x="14553" y="5436"/>
                    <a:pt x="14520" y="5352"/>
                  </a:cubicBezTo>
                  <a:cubicBezTo>
                    <a:pt x="14453" y="5202"/>
                    <a:pt x="14403" y="5035"/>
                    <a:pt x="14336" y="4868"/>
                  </a:cubicBezTo>
                  <a:cubicBezTo>
                    <a:pt x="14019" y="4199"/>
                    <a:pt x="13635" y="3564"/>
                    <a:pt x="13167" y="2980"/>
                  </a:cubicBezTo>
                  <a:cubicBezTo>
                    <a:pt x="12665" y="2378"/>
                    <a:pt x="12064" y="1827"/>
                    <a:pt x="11412" y="1392"/>
                  </a:cubicBezTo>
                  <a:cubicBezTo>
                    <a:pt x="10761" y="941"/>
                    <a:pt x="10025" y="590"/>
                    <a:pt x="9274" y="373"/>
                  </a:cubicBezTo>
                  <a:cubicBezTo>
                    <a:pt x="8555" y="139"/>
                    <a:pt x="7837" y="22"/>
                    <a:pt x="7085" y="6"/>
                  </a:cubicBezTo>
                  <a:cubicBezTo>
                    <a:pt x="6807" y="2"/>
                    <a:pt x="6535" y="1"/>
                    <a:pt x="62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4991597" y="4323881"/>
              <a:ext cx="601418" cy="301526"/>
            </a:xfrm>
            <a:custGeom>
              <a:avLst/>
              <a:gdLst/>
              <a:ahLst/>
              <a:cxnLst/>
              <a:rect l="l" t="t" r="r" b="b"/>
              <a:pathLst>
                <a:path w="18765" h="9408" extrusionOk="0">
                  <a:moveTo>
                    <a:pt x="9374" y="1"/>
                  </a:moveTo>
                  <a:cubicBezTo>
                    <a:pt x="4194" y="1"/>
                    <a:pt x="1" y="4211"/>
                    <a:pt x="17" y="9407"/>
                  </a:cubicBezTo>
                  <a:lnTo>
                    <a:pt x="318" y="9407"/>
                  </a:lnTo>
                  <a:cubicBezTo>
                    <a:pt x="318" y="4395"/>
                    <a:pt x="4378" y="335"/>
                    <a:pt x="9374" y="335"/>
                  </a:cubicBezTo>
                  <a:cubicBezTo>
                    <a:pt x="14387" y="335"/>
                    <a:pt x="18447" y="4395"/>
                    <a:pt x="18447" y="9407"/>
                  </a:cubicBezTo>
                  <a:lnTo>
                    <a:pt x="18748" y="9407"/>
                  </a:lnTo>
                  <a:cubicBezTo>
                    <a:pt x="18764" y="4211"/>
                    <a:pt x="14570" y="1"/>
                    <a:pt x="93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4936984" y="4595377"/>
              <a:ext cx="104996" cy="89868"/>
            </a:xfrm>
            <a:custGeom>
              <a:avLst/>
              <a:gdLst/>
              <a:ahLst/>
              <a:cxnLst/>
              <a:rect l="l" t="t" r="r" b="b"/>
              <a:pathLst>
                <a:path w="3276" h="2804" extrusionOk="0">
                  <a:moveTo>
                    <a:pt x="1872" y="1"/>
                  </a:moveTo>
                  <a:cubicBezTo>
                    <a:pt x="619" y="1"/>
                    <a:pt x="0" y="1504"/>
                    <a:pt x="886" y="2390"/>
                  </a:cubicBezTo>
                  <a:cubicBezTo>
                    <a:pt x="1172" y="2676"/>
                    <a:pt x="1522" y="2803"/>
                    <a:pt x="1865" y="2803"/>
                  </a:cubicBezTo>
                  <a:cubicBezTo>
                    <a:pt x="2585" y="2803"/>
                    <a:pt x="3275" y="2242"/>
                    <a:pt x="3275" y="1404"/>
                  </a:cubicBezTo>
                  <a:cubicBezTo>
                    <a:pt x="3275" y="619"/>
                    <a:pt x="2640" y="1"/>
                    <a:pt x="18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5529781" y="4588967"/>
              <a:ext cx="104996" cy="89964"/>
            </a:xfrm>
            <a:custGeom>
              <a:avLst/>
              <a:gdLst/>
              <a:ahLst/>
              <a:cxnLst/>
              <a:rect l="l" t="t" r="r" b="b"/>
              <a:pathLst>
                <a:path w="3276" h="2807" extrusionOk="0">
                  <a:moveTo>
                    <a:pt x="1872" y="0"/>
                  </a:moveTo>
                  <a:cubicBezTo>
                    <a:pt x="619" y="0"/>
                    <a:pt x="1" y="1504"/>
                    <a:pt x="870" y="2390"/>
                  </a:cubicBezTo>
                  <a:cubicBezTo>
                    <a:pt x="1157" y="2677"/>
                    <a:pt x="1512" y="2806"/>
                    <a:pt x="1860" y="2806"/>
                  </a:cubicBezTo>
                  <a:cubicBezTo>
                    <a:pt x="2583" y="2806"/>
                    <a:pt x="3276" y="2250"/>
                    <a:pt x="3276" y="1404"/>
                  </a:cubicBezTo>
                  <a:cubicBezTo>
                    <a:pt x="3276" y="635"/>
                    <a:pt x="2641" y="0"/>
                    <a:pt x="18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5006052" y="4548808"/>
              <a:ext cx="583214" cy="4840"/>
            </a:xfrm>
            <a:custGeom>
              <a:avLst/>
              <a:gdLst/>
              <a:ahLst/>
              <a:cxnLst/>
              <a:rect l="l" t="t" r="r" b="b"/>
              <a:pathLst>
                <a:path w="18197" h="151" extrusionOk="0">
                  <a:moveTo>
                    <a:pt x="9107" y="0"/>
                  </a:moveTo>
                  <a:cubicBezTo>
                    <a:pt x="4078" y="0"/>
                    <a:pt x="1" y="33"/>
                    <a:pt x="1" y="67"/>
                  </a:cubicBezTo>
                  <a:cubicBezTo>
                    <a:pt x="1" y="117"/>
                    <a:pt x="4078" y="150"/>
                    <a:pt x="9107" y="150"/>
                  </a:cubicBezTo>
                  <a:cubicBezTo>
                    <a:pt x="14119" y="150"/>
                    <a:pt x="18196" y="117"/>
                    <a:pt x="18196" y="67"/>
                  </a:cubicBezTo>
                  <a:cubicBezTo>
                    <a:pt x="18196" y="33"/>
                    <a:pt x="14136" y="0"/>
                    <a:pt x="910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4541776" y="2672184"/>
              <a:ext cx="83042" cy="176403"/>
            </a:xfrm>
            <a:custGeom>
              <a:avLst/>
              <a:gdLst/>
              <a:ahLst/>
              <a:cxnLst/>
              <a:rect l="l" t="t" r="r" b="b"/>
              <a:pathLst>
                <a:path w="2591" h="5504" extrusionOk="0">
                  <a:moveTo>
                    <a:pt x="1449" y="0"/>
                  </a:moveTo>
                  <a:cubicBezTo>
                    <a:pt x="668" y="0"/>
                    <a:pt x="48" y="1709"/>
                    <a:pt x="17" y="2696"/>
                  </a:cubicBezTo>
                  <a:cubicBezTo>
                    <a:pt x="0" y="3365"/>
                    <a:pt x="51" y="4668"/>
                    <a:pt x="802" y="5504"/>
                  </a:cubicBezTo>
                  <a:cubicBezTo>
                    <a:pt x="1521" y="4768"/>
                    <a:pt x="2206" y="3833"/>
                    <a:pt x="2440" y="2847"/>
                  </a:cubicBezTo>
                  <a:cubicBezTo>
                    <a:pt x="2574" y="2329"/>
                    <a:pt x="2590" y="1794"/>
                    <a:pt x="2473" y="1276"/>
                  </a:cubicBezTo>
                  <a:cubicBezTo>
                    <a:pt x="2373" y="758"/>
                    <a:pt x="2056" y="307"/>
                    <a:pt x="1604" y="23"/>
                  </a:cubicBezTo>
                  <a:cubicBezTo>
                    <a:pt x="1552" y="8"/>
                    <a:pt x="1500" y="0"/>
                    <a:pt x="144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4591037" y="2844998"/>
              <a:ext cx="103938" cy="66023"/>
            </a:xfrm>
            <a:custGeom>
              <a:avLst/>
              <a:gdLst/>
              <a:ahLst/>
              <a:cxnLst/>
              <a:rect l="l" t="t" r="r" b="b"/>
              <a:pathLst>
                <a:path w="3243" h="2060" extrusionOk="0">
                  <a:moveTo>
                    <a:pt x="2009" y="0"/>
                  </a:moveTo>
                  <a:cubicBezTo>
                    <a:pt x="1572" y="0"/>
                    <a:pt x="1143" y="126"/>
                    <a:pt x="769" y="362"/>
                  </a:cubicBezTo>
                  <a:cubicBezTo>
                    <a:pt x="285" y="713"/>
                    <a:pt x="1" y="1281"/>
                    <a:pt x="51" y="1883"/>
                  </a:cubicBezTo>
                  <a:cubicBezTo>
                    <a:pt x="334" y="2006"/>
                    <a:pt x="621" y="2059"/>
                    <a:pt x="908" y="2059"/>
                  </a:cubicBezTo>
                  <a:cubicBezTo>
                    <a:pt x="1436" y="2059"/>
                    <a:pt x="1965" y="1881"/>
                    <a:pt x="2473" y="1632"/>
                  </a:cubicBezTo>
                  <a:cubicBezTo>
                    <a:pt x="2707" y="1532"/>
                    <a:pt x="2908" y="1381"/>
                    <a:pt x="3058" y="1181"/>
                  </a:cubicBezTo>
                  <a:cubicBezTo>
                    <a:pt x="3209" y="964"/>
                    <a:pt x="3242" y="696"/>
                    <a:pt x="3142" y="462"/>
                  </a:cubicBezTo>
                  <a:cubicBezTo>
                    <a:pt x="2975" y="228"/>
                    <a:pt x="2741" y="78"/>
                    <a:pt x="2457" y="45"/>
                  </a:cubicBezTo>
                  <a:cubicBezTo>
                    <a:pt x="2308" y="15"/>
                    <a:pt x="2158" y="0"/>
                    <a:pt x="200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4551936" y="2875990"/>
              <a:ext cx="97496" cy="100060"/>
            </a:xfrm>
            <a:custGeom>
              <a:avLst/>
              <a:gdLst/>
              <a:ahLst/>
              <a:cxnLst/>
              <a:rect l="l" t="t" r="r" b="b"/>
              <a:pathLst>
                <a:path w="3042" h="3122" extrusionOk="0">
                  <a:moveTo>
                    <a:pt x="2939" y="1"/>
                  </a:moveTo>
                  <a:cubicBezTo>
                    <a:pt x="2908" y="1"/>
                    <a:pt x="2875" y="5"/>
                    <a:pt x="2841" y="13"/>
                  </a:cubicBezTo>
                  <a:cubicBezTo>
                    <a:pt x="2691" y="47"/>
                    <a:pt x="2524" y="80"/>
                    <a:pt x="2373" y="147"/>
                  </a:cubicBezTo>
                  <a:cubicBezTo>
                    <a:pt x="1856" y="348"/>
                    <a:pt x="1404" y="682"/>
                    <a:pt x="1054" y="1099"/>
                  </a:cubicBezTo>
                  <a:cubicBezTo>
                    <a:pt x="870" y="1333"/>
                    <a:pt x="686" y="1567"/>
                    <a:pt x="536" y="1818"/>
                  </a:cubicBezTo>
                  <a:cubicBezTo>
                    <a:pt x="402" y="2018"/>
                    <a:pt x="285" y="2252"/>
                    <a:pt x="201" y="2470"/>
                  </a:cubicBezTo>
                  <a:cubicBezTo>
                    <a:pt x="118" y="2687"/>
                    <a:pt x="51" y="2904"/>
                    <a:pt x="1" y="3121"/>
                  </a:cubicBezTo>
                  <a:cubicBezTo>
                    <a:pt x="118" y="2921"/>
                    <a:pt x="201" y="2720"/>
                    <a:pt x="268" y="2503"/>
                  </a:cubicBezTo>
                  <a:cubicBezTo>
                    <a:pt x="368" y="2286"/>
                    <a:pt x="485" y="2069"/>
                    <a:pt x="619" y="1885"/>
                  </a:cubicBezTo>
                  <a:cubicBezTo>
                    <a:pt x="786" y="1634"/>
                    <a:pt x="953" y="1400"/>
                    <a:pt x="1137" y="1166"/>
                  </a:cubicBezTo>
                  <a:cubicBezTo>
                    <a:pt x="1488" y="765"/>
                    <a:pt x="1922" y="431"/>
                    <a:pt x="2407" y="214"/>
                  </a:cubicBezTo>
                  <a:cubicBezTo>
                    <a:pt x="2774" y="47"/>
                    <a:pt x="3042" y="30"/>
                    <a:pt x="3025" y="13"/>
                  </a:cubicBezTo>
                  <a:cubicBezTo>
                    <a:pt x="3000" y="5"/>
                    <a:pt x="2971" y="1"/>
                    <a:pt x="29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4549275" y="2720035"/>
              <a:ext cx="31633" cy="275277"/>
            </a:xfrm>
            <a:custGeom>
              <a:avLst/>
              <a:gdLst/>
              <a:ahLst/>
              <a:cxnLst/>
              <a:rect l="l" t="t" r="r" b="b"/>
              <a:pathLst>
                <a:path w="987" h="8589" extrusionOk="0">
                  <a:moveTo>
                    <a:pt x="969" y="0"/>
                  </a:moveTo>
                  <a:cubicBezTo>
                    <a:pt x="936" y="117"/>
                    <a:pt x="919" y="234"/>
                    <a:pt x="919" y="351"/>
                  </a:cubicBezTo>
                  <a:cubicBezTo>
                    <a:pt x="903" y="585"/>
                    <a:pt x="869" y="886"/>
                    <a:pt x="819" y="1270"/>
                  </a:cubicBezTo>
                  <a:cubicBezTo>
                    <a:pt x="736" y="2056"/>
                    <a:pt x="635" y="3125"/>
                    <a:pt x="518" y="4295"/>
                  </a:cubicBezTo>
                  <a:cubicBezTo>
                    <a:pt x="385" y="5481"/>
                    <a:pt x="251" y="6550"/>
                    <a:pt x="151" y="7319"/>
                  </a:cubicBezTo>
                  <a:cubicBezTo>
                    <a:pt x="101" y="7703"/>
                    <a:pt x="67" y="8004"/>
                    <a:pt x="34" y="8238"/>
                  </a:cubicBezTo>
                  <a:cubicBezTo>
                    <a:pt x="0" y="8355"/>
                    <a:pt x="0" y="8472"/>
                    <a:pt x="0" y="8589"/>
                  </a:cubicBezTo>
                  <a:cubicBezTo>
                    <a:pt x="34" y="8472"/>
                    <a:pt x="50" y="8355"/>
                    <a:pt x="67" y="8254"/>
                  </a:cubicBezTo>
                  <a:cubicBezTo>
                    <a:pt x="117" y="8037"/>
                    <a:pt x="167" y="7720"/>
                    <a:pt x="234" y="7336"/>
                  </a:cubicBezTo>
                  <a:cubicBezTo>
                    <a:pt x="351" y="6567"/>
                    <a:pt x="502" y="5498"/>
                    <a:pt x="635" y="4311"/>
                  </a:cubicBezTo>
                  <a:cubicBezTo>
                    <a:pt x="752" y="3125"/>
                    <a:pt x="852" y="2056"/>
                    <a:pt x="903" y="1270"/>
                  </a:cubicBezTo>
                  <a:cubicBezTo>
                    <a:pt x="936" y="886"/>
                    <a:pt x="953" y="569"/>
                    <a:pt x="969" y="351"/>
                  </a:cubicBezTo>
                  <a:cubicBezTo>
                    <a:pt x="969" y="234"/>
                    <a:pt x="986" y="117"/>
                    <a:pt x="9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4444312" y="2818589"/>
              <a:ext cx="106598" cy="96951"/>
            </a:xfrm>
            <a:custGeom>
              <a:avLst/>
              <a:gdLst/>
              <a:ahLst/>
              <a:cxnLst/>
              <a:rect l="l" t="t" r="r" b="b"/>
              <a:pathLst>
                <a:path w="3326" h="3025" extrusionOk="0">
                  <a:moveTo>
                    <a:pt x="605" y="0"/>
                  </a:moveTo>
                  <a:cubicBezTo>
                    <a:pt x="468" y="0"/>
                    <a:pt x="338" y="37"/>
                    <a:pt x="234" y="134"/>
                  </a:cubicBezTo>
                  <a:cubicBezTo>
                    <a:pt x="0" y="351"/>
                    <a:pt x="67" y="735"/>
                    <a:pt x="184" y="1019"/>
                  </a:cubicBezTo>
                  <a:cubicBezTo>
                    <a:pt x="713" y="2243"/>
                    <a:pt x="1930" y="3024"/>
                    <a:pt x="3250" y="3024"/>
                  </a:cubicBezTo>
                  <a:cubicBezTo>
                    <a:pt x="3264" y="3024"/>
                    <a:pt x="3278" y="3024"/>
                    <a:pt x="3292" y="3024"/>
                  </a:cubicBezTo>
                  <a:lnTo>
                    <a:pt x="3325" y="2941"/>
                  </a:lnTo>
                  <a:cubicBezTo>
                    <a:pt x="3075" y="1704"/>
                    <a:pt x="2273" y="668"/>
                    <a:pt x="1120" y="134"/>
                  </a:cubicBezTo>
                  <a:cubicBezTo>
                    <a:pt x="962" y="59"/>
                    <a:pt x="777" y="0"/>
                    <a:pt x="605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4487163" y="2851248"/>
              <a:ext cx="70157" cy="117303"/>
            </a:xfrm>
            <a:custGeom>
              <a:avLst/>
              <a:gdLst/>
              <a:ahLst/>
              <a:cxnLst/>
              <a:rect l="l" t="t" r="r" b="b"/>
              <a:pathLst>
                <a:path w="2189" h="3660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150"/>
                    <a:pt x="351" y="284"/>
                    <a:pt x="535" y="418"/>
                  </a:cubicBezTo>
                  <a:cubicBezTo>
                    <a:pt x="953" y="719"/>
                    <a:pt x="1320" y="1103"/>
                    <a:pt x="1621" y="1537"/>
                  </a:cubicBezTo>
                  <a:cubicBezTo>
                    <a:pt x="1788" y="1771"/>
                    <a:pt x="1905" y="2039"/>
                    <a:pt x="1988" y="2306"/>
                  </a:cubicBezTo>
                  <a:cubicBezTo>
                    <a:pt x="2055" y="2540"/>
                    <a:pt x="2089" y="2774"/>
                    <a:pt x="2089" y="3008"/>
                  </a:cubicBezTo>
                  <a:cubicBezTo>
                    <a:pt x="2089" y="3409"/>
                    <a:pt x="2039" y="3659"/>
                    <a:pt x="2055" y="3659"/>
                  </a:cubicBezTo>
                  <a:cubicBezTo>
                    <a:pt x="2089" y="3609"/>
                    <a:pt x="2105" y="3559"/>
                    <a:pt x="2105" y="3492"/>
                  </a:cubicBezTo>
                  <a:cubicBezTo>
                    <a:pt x="2189" y="3091"/>
                    <a:pt x="2189" y="2673"/>
                    <a:pt x="2089" y="2289"/>
                  </a:cubicBezTo>
                  <a:cubicBezTo>
                    <a:pt x="2005" y="1988"/>
                    <a:pt x="1888" y="1721"/>
                    <a:pt x="1721" y="1470"/>
                  </a:cubicBezTo>
                  <a:cubicBezTo>
                    <a:pt x="1420" y="1036"/>
                    <a:pt x="1019" y="652"/>
                    <a:pt x="585" y="351"/>
                  </a:cubicBezTo>
                  <a:cubicBezTo>
                    <a:pt x="401" y="234"/>
                    <a:pt x="267" y="134"/>
                    <a:pt x="167" y="84"/>
                  </a:cubicBezTo>
                  <a:cubicBezTo>
                    <a:pt x="117" y="50"/>
                    <a:pt x="67" y="1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4426652" y="2977621"/>
              <a:ext cx="241529" cy="241529"/>
            </a:xfrm>
            <a:custGeom>
              <a:avLst/>
              <a:gdLst/>
              <a:ahLst/>
              <a:cxnLst/>
              <a:rect l="l" t="t" r="r" b="b"/>
              <a:pathLst>
                <a:path w="7536" h="7536" extrusionOk="0">
                  <a:moveTo>
                    <a:pt x="0" y="0"/>
                  </a:moveTo>
                  <a:lnTo>
                    <a:pt x="0" y="3776"/>
                  </a:lnTo>
                  <a:cubicBezTo>
                    <a:pt x="0" y="5848"/>
                    <a:pt x="1688" y="7536"/>
                    <a:pt x="3776" y="7536"/>
                  </a:cubicBezTo>
                  <a:cubicBezTo>
                    <a:pt x="5848" y="7536"/>
                    <a:pt x="7536" y="5848"/>
                    <a:pt x="7536" y="3776"/>
                  </a:cubicBezTo>
                  <a:lnTo>
                    <a:pt x="75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4426652" y="3034926"/>
              <a:ext cx="241529" cy="46601"/>
            </a:xfrm>
            <a:custGeom>
              <a:avLst/>
              <a:gdLst/>
              <a:ahLst/>
              <a:cxnLst/>
              <a:rect l="l" t="t" r="r" b="b"/>
              <a:pathLst>
                <a:path w="7536" h="1454" extrusionOk="0">
                  <a:moveTo>
                    <a:pt x="3759" y="0"/>
                  </a:moveTo>
                  <a:lnTo>
                    <a:pt x="3743" y="17"/>
                  </a:lnTo>
                  <a:cubicBezTo>
                    <a:pt x="3002" y="494"/>
                    <a:pt x="2326" y="939"/>
                    <a:pt x="1747" y="1336"/>
                  </a:cubicBezTo>
                  <a:lnTo>
                    <a:pt x="1747" y="1336"/>
                  </a:lnTo>
                  <a:lnTo>
                    <a:pt x="501" y="401"/>
                  </a:lnTo>
                  <a:cubicBezTo>
                    <a:pt x="351" y="301"/>
                    <a:pt x="234" y="217"/>
                    <a:pt x="134" y="150"/>
                  </a:cubicBezTo>
                  <a:cubicBezTo>
                    <a:pt x="100" y="117"/>
                    <a:pt x="50" y="84"/>
                    <a:pt x="0" y="67"/>
                  </a:cubicBezTo>
                  <a:lnTo>
                    <a:pt x="0" y="67"/>
                  </a:lnTo>
                  <a:cubicBezTo>
                    <a:pt x="0" y="67"/>
                    <a:pt x="33" y="117"/>
                    <a:pt x="117" y="167"/>
                  </a:cubicBezTo>
                  <a:cubicBezTo>
                    <a:pt x="217" y="251"/>
                    <a:pt x="334" y="351"/>
                    <a:pt x="468" y="451"/>
                  </a:cubicBezTo>
                  <a:lnTo>
                    <a:pt x="1704" y="1437"/>
                  </a:lnTo>
                  <a:lnTo>
                    <a:pt x="1738" y="1454"/>
                  </a:lnTo>
                  <a:lnTo>
                    <a:pt x="1771" y="1437"/>
                  </a:lnTo>
                  <a:cubicBezTo>
                    <a:pt x="2348" y="1058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8"/>
                    <a:pt x="5932" y="1437"/>
                  </a:cubicBezTo>
                  <a:lnTo>
                    <a:pt x="5965" y="1454"/>
                  </a:lnTo>
                  <a:lnTo>
                    <a:pt x="5982" y="1437"/>
                  </a:lnTo>
                  <a:lnTo>
                    <a:pt x="7118" y="451"/>
                  </a:lnTo>
                  <a:cubicBezTo>
                    <a:pt x="7252" y="334"/>
                    <a:pt x="7352" y="251"/>
                    <a:pt x="7435" y="167"/>
                  </a:cubicBezTo>
                  <a:cubicBezTo>
                    <a:pt x="7502" y="117"/>
                    <a:pt x="7536" y="67"/>
                    <a:pt x="7536" y="67"/>
                  </a:cubicBezTo>
                  <a:lnTo>
                    <a:pt x="7536" y="67"/>
                  </a:lnTo>
                  <a:cubicBezTo>
                    <a:pt x="7486" y="84"/>
                    <a:pt x="7452" y="117"/>
                    <a:pt x="7419" y="150"/>
                  </a:cubicBezTo>
                  <a:lnTo>
                    <a:pt x="7084" y="401"/>
                  </a:lnTo>
                  <a:cubicBezTo>
                    <a:pt x="6790" y="647"/>
                    <a:pt x="6399" y="956"/>
                    <a:pt x="5944" y="1330"/>
                  </a:cubicBezTo>
                  <a:lnTo>
                    <a:pt x="5944" y="1330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4426652" y="3010825"/>
              <a:ext cx="241529" cy="46601"/>
            </a:xfrm>
            <a:custGeom>
              <a:avLst/>
              <a:gdLst/>
              <a:ahLst/>
              <a:cxnLst/>
              <a:rect l="l" t="t" r="r" b="b"/>
              <a:pathLst>
                <a:path w="7536" h="1454" extrusionOk="0">
                  <a:moveTo>
                    <a:pt x="3759" y="0"/>
                  </a:moveTo>
                  <a:lnTo>
                    <a:pt x="3743" y="17"/>
                  </a:lnTo>
                  <a:cubicBezTo>
                    <a:pt x="3002" y="494"/>
                    <a:pt x="2326" y="939"/>
                    <a:pt x="1747" y="1336"/>
                  </a:cubicBezTo>
                  <a:lnTo>
                    <a:pt x="1747" y="1336"/>
                  </a:lnTo>
                  <a:lnTo>
                    <a:pt x="501" y="401"/>
                  </a:lnTo>
                  <a:lnTo>
                    <a:pt x="134" y="151"/>
                  </a:lnTo>
                  <a:cubicBezTo>
                    <a:pt x="100" y="117"/>
                    <a:pt x="50" y="84"/>
                    <a:pt x="0" y="67"/>
                  </a:cubicBezTo>
                  <a:lnTo>
                    <a:pt x="0" y="67"/>
                  </a:lnTo>
                  <a:cubicBezTo>
                    <a:pt x="33" y="100"/>
                    <a:pt x="84" y="151"/>
                    <a:pt x="117" y="167"/>
                  </a:cubicBezTo>
                  <a:cubicBezTo>
                    <a:pt x="217" y="251"/>
                    <a:pt x="334" y="351"/>
                    <a:pt x="468" y="451"/>
                  </a:cubicBezTo>
                  <a:cubicBezTo>
                    <a:pt x="785" y="702"/>
                    <a:pt x="1203" y="1036"/>
                    <a:pt x="1704" y="1437"/>
                  </a:cubicBezTo>
                  <a:lnTo>
                    <a:pt x="1738" y="1454"/>
                  </a:lnTo>
                  <a:lnTo>
                    <a:pt x="1771" y="1437"/>
                  </a:lnTo>
                  <a:cubicBezTo>
                    <a:pt x="2348" y="1058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8"/>
                    <a:pt x="5932" y="1437"/>
                  </a:cubicBezTo>
                  <a:lnTo>
                    <a:pt x="5965" y="1454"/>
                  </a:lnTo>
                  <a:lnTo>
                    <a:pt x="5982" y="1437"/>
                  </a:lnTo>
                  <a:cubicBezTo>
                    <a:pt x="6450" y="1036"/>
                    <a:pt x="6834" y="702"/>
                    <a:pt x="7118" y="451"/>
                  </a:cubicBezTo>
                  <a:lnTo>
                    <a:pt x="7435" y="167"/>
                  </a:lnTo>
                  <a:cubicBezTo>
                    <a:pt x="7502" y="100"/>
                    <a:pt x="7536" y="67"/>
                    <a:pt x="7536" y="67"/>
                  </a:cubicBezTo>
                  <a:lnTo>
                    <a:pt x="7536" y="67"/>
                  </a:lnTo>
                  <a:cubicBezTo>
                    <a:pt x="7486" y="84"/>
                    <a:pt x="7452" y="117"/>
                    <a:pt x="7419" y="151"/>
                  </a:cubicBezTo>
                  <a:lnTo>
                    <a:pt x="7084" y="401"/>
                  </a:lnTo>
                  <a:lnTo>
                    <a:pt x="5944" y="1330"/>
                  </a:lnTo>
                  <a:lnTo>
                    <a:pt x="5944" y="1330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4426652" y="3059541"/>
              <a:ext cx="241529" cy="46633"/>
            </a:xfrm>
            <a:custGeom>
              <a:avLst/>
              <a:gdLst/>
              <a:ahLst/>
              <a:cxnLst/>
              <a:rect l="l" t="t" r="r" b="b"/>
              <a:pathLst>
                <a:path w="7536" h="1455" extrusionOk="0">
                  <a:moveTo>
                    <a:pt x="3759" y="1"/>
                  </a:moveTo>
                  <a:lnTo>
                    <a:pt x="3743" y="17"/>
                  </a:lnTo>
                  <a:lnTo>
                    <a:pt x="1736" y="1328"/>
                  </a:lnTo>
                  <a:lnTo>
                    <a:pt x="1736" y="1328"/>
                  </a:lnTo>
                  <a:lnTo>
                    <a:pt x="501" y="402"/>
                  </a:lnTo>
                  <a:cubicBezTo>
                    <a:pt x="351" y="301"/>
                    <a:pt x="234" y="218"/>
                    <a:pt x="134" y="151"/>
                  </a:cubicBezTo>
                  <a:cubicBezTo>
                    <a:pt x="100" y="118"/>
                    <a:pt x="50" y="84"/>
                    <a:pt x="0" y="68"/>
                  </a:cubicBezTo>
                  <a:lnTo>
                    <a:pt x="0" y="68"/>
                  </a:lnTo>
                  <a:cubicBezTo>
                    <a:pt x="0" y="68"/>
                    <a:pt x="34" y="101"/>
                    <a:pt x="117" y="168"/>
                  </a:cubicBezTo>
                  <a:lnTo>
                    <a:pt x="468" y="452"/>
                  </a:lnTo>
                  <a:cubicBezTo>
                    <a:pt x="785" y="702"/>
                    <a:pt x="1203" y="1037"/>
                    <a:pt x="1704" y="1438"/>
                  </a:cubicBezTo>
                  <a:lnTo>
                    <a:pt x="1738" y="1454"/>
                  </a:lnTo>
                  <a:lnTo>
                    <a:pt x="1771" y="1438"/>
                  </a:lnTo>
                  <a:cubicBezTo>
                    <a:pt x="2348" y="1059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9"/>
                    <a:pt x="5932" y="1438"/>
                  </a:cubicBezTo>
                  <a:lnTo>
                    <a:pt x="5965" y="1454"/>
                  </a:lnTo>
                  <a:lnTo>
                    <a:pt x="5982" y="1421"/>
                  </a:lnTo>
                  <a:lnTo>
                    <a:pt x="7118" y="452"/>
                  </a:lnTo>
                  <a:cubicBezTo>
                    <a:pt x="7252" y="335"/>
                    <a:pt x="7352" y="251"/>
                    <a:pt x="7435" y="168"/>
                  </a:cubicBezTo>
                  <a:cubicBezTo>
                    <a:pt x="7502" y="101"/>
                    <a:pt x="7536" y="68"/>
                    <a:pt x="7536" y="68"/>
                  </a:cubicBezTo>
                  <a:lnTo>
                    <a:pt x="7536" y="68"/>
                  </a:lnTo>
                  <a:cubicBezTo>
                    <a:pt x="7486" y="84"/>
                    <a:pt x="7452" y="118"/>
                    <a:pt x="7419" y="151"/>
                  </a:cubicBezTo>
                  <a:lnTo>
                    <a:pt x="7084" y="402"/>
                  </a:lnTo>
                  <a:lnTo>
                    <a:pt x="5944" y="1331"/>
                  </a:lnTo>
                  <a:lnTo>
                    <a:pt x="5944" y="1331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7679310" y="3501895"/>
              <a:ext cx="352935" cy="864805"/>
            </a:xfrm>
            <a:custGeom>
              <a:avLst/>
              <a:gdLst/>
              <a:ahLst/>
              <a:cxnLst/>
              <a:rect l="l" t="t" r="r" b="b"/>
              <a:pathLst>
                <a:path w="11012" h="26983" extrusionOk="0">
                  <a:moveTo>
                    <a:pt x="4046" y="0"/>
                  </a:moveTo>
                  <a:cubicBezTo>
                    <a:pt x="3910" y="0"/>
                    <a:pt x="3770" y="6"/>
                    <a:pt x="3627" y="17"/>
                  </a:cubicBezTo>
                  <a:cubicBezTo>
                    <a:pt x="2056" y="267"/>
                    <a:pt x="1371" y="2189"/>
                    <a:pt x="1505" y="3759"/>
                  </a:cubicBezTo>
                  <a:cubicBezTo>
                    <a:pt x="1638" y="5347"/>
                    <a:pt x="2290" y="6884"/>
                    <a:pt x="2106" y="8454"/>
                  </a:cubicBezTo>
                  <a:cubicBezTo>
                    <a:pt x="1889" y="10443"/>
                    <a:pt x="385" y="12130"/>
                    <a:pt x="201" y="14135"/>
                  </a:cubicBezTo>
                  <a:cubicBezTo>
                    <a:pt x="1" y="16491"/>
                    <a:pt x="1672" y="18580"/>
                    <a:pt x="2173" y="20902"/>
                  </a:cubicBezTo>
                  <a:cubicBezTo>
                    <a:pt x="2407" y="22022"/>
                    <a:pt x="2374" y="23208"/>
                    <a:pt x="2791" y="24294"/>
                  </a:cubicBezTo>
                  <a:cubicBezTo>
                    <a:pt x="3435" y="25933"/>
                    <a:pt x="5027" y="26982"/>
                    <a:pt x="6748" y="26982"/>
                  </a:cubicBezTo>
                  <a:cubicBezTo>
                    <a:pt x="6992" y="26982"/>
                    <a:pt x="7239" y="26961"/>
                    <a:pt x="7486" y="26917"/>
                  </a:cubicBezTo>
                  <a:cubicBezTo>
                    <a:pt x="9475" y="26566"/>
                    <a:pt x="10945" y="24845"/>
                    <a:pt x="10978" y="22824"/>
                  </a:cubicBezTo>
                  <a:cubicBezTo>
                    <a:pt x="11012" y="21019"/>
                    <a:pt x="9892" y="19315"/>
                    <a:pt x="10026" y="17494"/>
                  </a:cubicBezTo>
                  <a:cubicBezTo>
                    <a:pt x="10126" y="16174"/>
                    <a:pt x="10912" y="14904"/>
                    <a:pt x="10745" y="13567"/>
                  </a:cubicBezTo>
                  <a:cubicBezTo>
                    <a:pt x="10544" y="11997"/>
                    <a:pt x="9090" y="10877"/>
                    <a:pt x="8572" y="9357"/>
                  </a:cubicBezTo>
                  <a:cubicBezTo>
                    <a:pt x="8054" y="7853"/>
                    <a:pt x="8539" y="6199"/>
                    <a:pt x="8372" y="4611"/>
                  </a:cubicBezTo>
                  <a:cubicBezTo>
                    <a:pt x="8070" y="1914"/>
                    <a:pt x="6624" y="0"/>
                    <a:pt x="404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7531528" y="3943127"/>
              <a:ext cx="304731" cy="424727"/>
            </a:xfrm>
            <a:custGeom>
              <a:avLst/>
              <a:gdLst/>
              <a:ahLst/>
              <a:cxnLst/>
              <a:rect l="l" t="t" r="r" b="b"/>
              <a:pathLst>
                <a:path w="9508" h="13252" extrusionOk="0">
                  <a:moveTo>
                    <a:pt x="268" y="1"/>
                  </a:moveTo>
                  <a:lnTo>
                    <a:pt x="268" y="1"/>
                  </a:lnTo>
                  <a:cubicBezTo>
                    <a:pt x="0" y="2641"/>
                    <a:pt x="1170" y="5732"/>
                    <a:pt x="2523" y="8004"/>
                  </a:cubicBezTo>
                  <a:cubicBezTo>
                    <a:pt x="3893" y="10293"/>
                    <a:pt x="5949" y="12081"/>
                    <a:pt x="8405" y="13117"/>
                  </a:cubicBezTo>
                  <a:cubicBezTo>
                    <a:pt x="8576" y="13187"/>
                    <a:pt x="8765" y="13252"/>
                    <a:pt x="8939" y="13252"/>
                  </a:cubicBezTo>
                  <a:cubicBezTo>
                    <a:pt x="9055" y="13252"/>
                    <a:pt x="9164" y="13224"/>
                    <a:pt x="9257" y="13150"/>
                  </a:cubicBezTo>
                  <a:cubicBezTo>
                    <a:pt x="9441" y="12983"/>
                    <a:pt x="9474" y="12716"/>
                    <a:pt x="9474" y="12465"/>
                  </a:cubicBezTo>
                  <a:cubicBezTo>
                    <a:pt x="9508" y="6734"/>
                    <a:pt x="5765" y="1655"/>
                    <a:pt x="268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7531528" y="3943127"/>
              <a:ext cx="304731" cy="424727"/>
            </a:xfrm>
            <a:custGeom>
              <a:avLst/>
              <a:gdLst/>
              <a:ahLst/>
              <a:cxnLst/>
              <a:rect l="l" t="t" r="r" b="b"/>
              <a:pathLst>
                <a:path w="9508" h="13252" extrusionOk="0">
                  <a:moveTo>
                    <a:pt x="268" y="1"/>
                  </a:moveTo>
                  <a:lnTo>
                    <a:pt x="268" y="1"/>
                  </a:lnTo>
                  <a:cubicBezTo>
                    <a:pt x="0" y="2641"/>
                    <a:pt x="1170" y="5732"/>
                    <a:pt x="2523" y="8004"/>
                  </a:cubicBezTo>
                  <a:cubicBezTo>
                    <a:pt x="3893" y="10293"/>
                    <a:pt x="5949" y="12081"/>
                    <a:pt x="8405" y="13117"/>
                  </a:cubicBezTo>
                  <a:cubicBezTo>
                    <a:pt x="8576" y="13187"/>
                    <a:pt x="8765" y="13252"/>
                    <a:pt x="8939" y="13252"/>
                  </a:cubicBezTo>
                  <a:cubicBezTo>
                    <a:pt x="9055" y="13252"/>
                    <a:pt x="9164" y="13224"/>
                    <a:pt x="9257" y="13150"/>
                  </a:cubicBezTo>
                  <a:cubicBezTo>
                    <a:pt x="9441" y="12983"/>
                    <a:pt x="9474" y="12716"/>
                    <a:pt x="9474" y="12465"/>
                  </a:cubicBezTo>
                  <a:cubicBezTo>
                    <a:pt x="9508" y="6734"/>
                    <a:pt x="5765" y="1655"/>
                    <a:pt x="268" y="1"/>
                  </a:cubicBezTo>
                  <a:close/>
                </a:path>
              </a:pathLst>
            </a:custGeom>
            <a:solidFill>
              <a:srgbClr val="26323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7647741" y="4095204"/>
              <a:ext cx="259733" cy="445046"/>
            </a:xfrm>
            <a:custGeom>
              <a:avLst/>
              <a:gdLst/>
              <a:ahLst/>
              <a:cxnLst/>
              <a:rect l="l" t="t" r="r" b="b"/>
              <a:pathLst>
                <a:path w="8104" h="13886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51"/>
                    <a:pt x="50" y="101"/>
                    <a:pt x="84" y="151"/>
                  </a:cubicBezTo>
                  <a:lnTo>
                    <a:pt x="368" y="519"/>
                  </a:lnTo>
                  <a:cubicBezTo>
                    <a:pt x="618" y="836"/>
                    <a:pt x="969" y="1321"/>
                    <a:pt x="1404" y="1906"/>
                  </a:cubicBezTo>
                  <a:cubicBezTo>
                    <a:pt x="3659" y="4963"/>
                    <a:pt x="5581" y="8255"/>
                    <a:pt x="7151" y="11714"/>
                  </a:cubicBezTo>
                  <a:cubicBezTo>
                    <a:pt x="7452" y="12382"/>
                    <a:pt x="7686" y="12933"/>
                    <a:pt x="7836" y="13301"/>
                  </a:cubicBezTo>
                  <a:cubicBezTo>
                    <a:pt x="7920" y="13485"/>
                    <a:pt x="7987" y="13618"/>
                    <a:pt x="8020" y="13735"/>
                  </a:cubicBezTo>
                  <a:cubicBezTo>
                    <a:pt x="8054" y="13785"/>
                    <a:pt x="8070" y="13836"/>
                    <a:pt x="8104" y="13886"/>
                  </a:cubicBezTo>
                  <a:cubicBezTo>
                    <a:pt x="8087" y="13819"/>
                    <a:pt x="8070" y="13769"/>
                    <a:pt x="8054" y="13719"/>
                  </a:cubicBezTo>
                  <a:cubicBezTo>
                    <a:pt x="8020" y="13602"/>
                    <a:pt x="7953" y="13451"/>
                    <a:pt x="7887" y="13284"/>
                  </a:cubicBezTo>
                  <a:cubicBezTo>
                    <a:pt x="7753" y="12900"/>
                    <a:pt x="7536" y="12349"/>
                    <a:pt x="7235" y="11680"/>
                  </a:cubicBezTo>
                  <a:cubicBezTo>
                    <a:pt x="5731" y="8188"/>
                    <a:pt x="3793" y="4880"/>
                    <a:pt x="1487" y="1839"/>
                  </a:cubicBezTo>
                  <a:cubicBezTo>
                    <a:pt x="1053" y="1254"/>
                    <a:pt x="685" y="786"/>
                    <a:pt x="418" y="486"/>
                  </a:cubicBezTo>
                  <a:cubicBezTo>
                    <a:pt x="284" y="335"/>
                    <a:pt x="184" y="218"/>
                    <a:pt x="117" y="118"/>
                  </a:cubicBezTo>
                  <a:cubicBezTo>
                    <a:pt x="84" y="85"/>
                    <a:pt x="34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7852829" y="3735892"/>
              <a:ext cx="56793" cy="797404"/>
            </a:xfrm>
            <a:custGeom>
              <a:avLst/>
              <a:gdLst/>
              <a:ahLst/>
              <a:cxnLst/>
              <a:rect l="l" t="t" r="r" b="b"/>
              <a:pathLst>
                <a:path w="1772" h="24880" extrusionOk="0">
                  <a:moveTo>
                    <a:pt x="17" y="1"/>
                  </a:moveTo>
                  <a:cubicBezTo>
                    <a:pt x="1" y="84"/>
                    <a:pt x="1" y="168"/>
                    <a:pt x="17" y="251"/>
                  </a:cubicBezTo>
                  <a:cubicBezTo>
                    <a:pt x="17" y="435"/>
                    <a:pt x="17" y="669"/>
                    <a:pt x="34" y="986"/>
                  </a:cubicBezTo>
                  <a:cubicBezTo>
                    <a:pt x="67" y="1621"/>
                    <a:pt x="101" y="2540"/>
                    <a:pt x="151" y="3643"/>
                  </a:cubicBezTo>
                  <a:cubicBezTo>
                    <a:pt x="268" y="5899"/>
                    <a:pt x="452" y="9023"/>
                    <a:pt x="702" y="12448"/>
                  </a:cubicBezTo>
                  <a:cubicBezTo>
                    <a:pt x="936" y="15890"/>
                    <a:pt x="1187" y="18998"/>
                    <a:pt x="1404" y="21237"/>
                  </a:cubicBezTo>
                  <a:cubicBezTo>
                    <a:pt x="1504" y="22357"/>
                    <a:pt x="1588" y="23259"/>
                    <a:pt x="1655" y="23910"/>
                  </a:cubicBezTo>
                  <a:cubicBezTo>
                    <a:pt x="1671" y="24211"/>
                    <a:pt x="1705" y="24445"/>
                    <a:pt x="1721" y="24629"/>
                  </a:cubicBezTo>
                  <a:cubicBezTo>
                    <a:pt x="1721" y="24712"/>
                    <a:pt x="1738" y="24796"/>
                    <a:pt x="1755" y="24880"/>
                  </a:cubicBezTo>
                  <a:cubicBezTo>
                    <a:pt x="1772" y="24796"/>
                    <a:pt x="1755" y="24712"/>
                    <a:pt x="1755" y="24629"/>
                  </a:cubicBezTo>
                  <a:cubicBezTo>
                    <a:pt x="1738" y="24445"/>
                    <a:pt x="1721" y="24211"/>
                    <a:pt x="1705" y="23894"/>
                  </a:cubicBezTo>
                  <a:cubicBezTo>
                    <a:pt x="1655" y="23259"/>
                    <a:pt x="1588" y="22357"/>
                    <a:pt x="1504" y="21237"/>
                  </a:cubicBezTo>
                  <a:cubicBezTo>
                    <a:pt x="1320" y="18981"/>
                    <a:pt x="1087" y="15874"/>
                    <a:pt x="853" y="12448"/>
                  </a:cubicBezTo>
                  <a:cubicBezTo>
                    <a:pt x="602" y="9006"/>
                    <a:pt x="402" y="5899"/>
                    <a:pt x="268" y="3643"/>
                  </a:cubicBezTo>
                  <a:cubicBezTo>
                    <a:pt x="184" y="2524"/>
                    <a:pt x="134" y="1621"/>
                    <a:pt x="84" y="986"/>
                  </a:cubicBezTo>
                  <a:cubicBezTo>
                    <a:pt x="67" y="669"/>
                    <a:pt x="51" y="435"/>
                    <a:pt x="34" y="251"/>
                  </a:cubicBezTo>
                  <a:cubicBezTo>
                    <a:pt x="34" y="168"/>
                    <a:pt x="34" y="84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7775717" y="4419743"/>
              <a:ext cx="211017" cy="256560"/>
            </a:xfrm>
            <a:custGeom>
              <a:avLst/>
              <a:gdLst/>
              <a:ahLst/>
              <a:cxnLst/>
              <a:rect l="l" t="t" r="r" b="b"/>
              <a:pathLst>
                <a:path w="6584" h="8005" extrusionOk="0">
                  <a:moveTo>
                    <a:pt x="0" y="0"/>
                  </a:moveTo>
                  <a:lnTo>
                    <a:pt x="268" y="5013"/>
                  </a:lnTo>
                  <a:cubicBezTo>
                    <a:pt x="350" y="6696"/>
                    <a:pt x="1753" y="8004"/>
                    <a:pt x="3445" y="8004"/>
                  </a:cubicBezTo>
                  <a:cubicBezTo>
                    <a:pt x="3467" y="8004"/>
                    <a:pt x="3488" y="8004"/>
                    <a:pt x="3509" y="8004"/>
                  </a:cubicBezTo>
                  <a:cubicBezTo>
                    <a:pt x="5214" y="7954"/>
                    <a:pt x="6584" y="6550"/>
                    <a:pt x="6584" y="4846"/>
                  </a:cubicBezTo>
                  <a:lnTo>
                    <a:pt x="65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6691305" y="2375177"/>
              <a:ext cx="517864" cy="314378"/>
            </a:xfrm>
            <a:custGeom>
              <a:avLst/>
              <a:gdLst/>
              <a:ahLst/>
              <a:cxnLst/>
              <a:rect l="l" t="t" r="r" b="b"/>
              <a:pathLst>
                <a:path w="16158" h="9809" extrusionOk="0">
                  <a:moveTo>
                    <a:pt x="435" y="0"/>
                  </a:moveTo>
                  <a:lnTo>
                    <a:pt x="1" y="936"/>
                  </a:lnTo>
                  <a:lnTo>
                    <a:pt x="15573" y="9808"/>
                  </a:lnTo>
                  <a:lnTo>
                    <a:pt x="16158" y="868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6680600" y="2313064"/>
              <a:ext cx="36986" cy="43941"/>
            </a:xfrm>
            <a:custGeom>
              <a:avLst/>
              <a:gdLst/>
              <a:ahLst/>
              <a:cxnLst/>
              <a:rect l="l" t="t" r="r" b="b"/>
              <a:pathLst>
                <a:path w="1154" h="1371" extrusionOk="0">
                  <a:moveTo>
                    <a:pt x="719" y="0"/>
                  </a:moveTo>
                  <a:lnTo>
                    <a:pt x="0" y="1103"/>
                  </a:lnTo>
                  <a:lnTo>
                    <a:pt x="502" y="1370"/>
                  </a:lnTo>
                  <a:lnTo>
                    <a:pt x="1153" y="267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7053855" y="2609719"/>
              <a:ext cx="124258" cy="553760"/>
            </a:xfrm>
            <a:custGeom>
              <a:avLst/>
              <a:gdLst/>
              <a:ahLst/>
              <a:cxnLst/>
              <a:rect l="l" t="t" r="r" b="b"/>
              <a:pathLst>
                <a:path w="3877" h="17278" extrusionOk="0">
                  <a:moveTo>
                    <a:pt x="3058" y="1"/>
                  </a:moveTo>
                  <a:lnTo>
                    <a:pt x="0" y="17277"/>
                  </a:lnTo>
                  <a:lnTo>
                    <a:pt x="0" y="17277"/>
                  </a:lnTo>
                  <a:lnTo>
                    <a:pt x="1237" y="17260"/>
                  </a:lnTo>
                  <a:lnTo>
                    <a:pt x="3877" y="468"/>
                  </a:lnTo>
                  <a:lnTo>
                    <a:pt x="3058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6937641" y="3161075"/>
              <a:ext cx="268323" cy="58075"/>
            </a:xfrm>
            <a:custGeom>
              <a:avLst/>
              <a:gdLst/>
              <a:ahLst/>
              <a:cxnLst/>
              <a:rect l="l" t="t" r="r" b="b"/>
              <a:pathLst>
                <a:path w="8372" h="1812" extrusionOk="0">
                  <a:moveTo>
                    <a:pt x="4225" y="1"/>
                  </a:moveTo>
                  <a:cubicBezTo>
                    <a:pt x="1796" y="1"/>
                    <a:pt x="1" y="1812"/>
                    <a:pt x="1" y="1812"/>
                  </a:cubicBezTo>
                  <a:lnTo>
                    <a:pt x="8372" y="1795"/>
                  </a:lnTo>
                  <a:cubicBezTo>
                    <a:pt x="7369" y="709"/>
                    <a:pt x="5966" y="74"/>
                    <a:pt x="4478" y="7"/>
                  </a:cubicBezTo>
                  <a:cubicBezTo>
                    <a:pt x="4393" y="3"/>
                    <a:pt x="4309" y="1"/>
                    <a:pt x="4225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6481922" y="2321109"/>
              <a:ext cx="288130" cy="271496"/>
            </a:xfrm>
            <a:custGeom>
              <a:avLst/>
              <a:gdLst/>
              <a:ahLst/>
              <a:cxnLst/>
              <a:rect l="l" t="t" r="r" b="b"/>
              <a:pathLst>
                <a:path w="8990" h="8471" extrusionOk="0">
                  <a:moveTo>
                    <a:pt x="4887" y="1"/>
                  </a:moveTo>
                  <a:cubicBezTo>
                    <a:pt x="3657" y="1"/>
                    <a:pt x="2458" y="632"/>
                    <a:pt x="1788" y="1771"/>
                  </a:cubicBezTo>
                  <a:lnTo>
                    <a:pt x="1" y="4879"/>
                  </a:lnTo>
                  <a:lnTo>
                    <a:pt x="6216" y="8471"/>
                  </a:lnTo>
                  <a:lnTo>
                    <a:pt x="8021" y="5363"/>
                  </a:lnTo>
                  <a:cubicBezTo>
                    <a:pt x="8990" y="3642"/>
                    <a:pt x="8388" y="1470"/>
                    <a:pt x="6684" y="484"/>
                  </a:cubicBezTo>
                  <a:cubicBezTo>
                    <a:pt x="6118" y="157"/>
                    <a:pt x="5499" y="1"/>
                    <a:pt x="488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17;p44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292100"/>
            <a:r>
              <a:rPr lang="en-US" altLang="ko-KR" dirty="0" smtClean="0">
                <a:hlinkClick r:id="rId3"/>
              </a:rPr>
              <a:t>Spring </a:t>
            </a:r>
            <a:r>
              <a:rPr lang="en-US" altLang="ko-KR" dirty="0" err="1" smtClean="0">
                <a:hlinkClick r:id="rId3"/>
              </a:rPr>
              <a:t>Initializr</a:t>
            </a:r>
            <a:r>
              <a:rPr lang="en-US" altLang="ko-KR" dirty="0" smtClean="0">
                <a:hlinkClick r:id="rId3"/>
              </a:rPr>
              <a:t> </a:t>
            </a:r>
            <a:r>
              <a:rPr lang="ko-KR" altLang="en-US" dirty="0" smtClean="0"/>
              <a:t>설</a:t>
            </a:r>
            <a:r>
              <a:rPr lang="ko-KR" altLang="en-US" dirty="0"/>
              <a:t>정</a:t>
            </a:r>
            <a:endParaRPr lang="en-US" altLang="ko-KR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17" y="2211710"/>
            <a:ext cx="4785762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23528" y="915566"/>
            <a:ext cx="83438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나눔고딕 ExtraBold" pitchFamily="50" charset="-127"/>
                <a:ea typeface="나눔고딕 ExtraBold" pitchFamily="50" charset="-127"/>
              </a:rPr>
              <a:t>Spring </a:t>
            </a:r>
            <a:r>
              <a:rPr lang="en-US" altLang="ko-KR" sz="1100" b="1" dirty="0" err="1" smtClean="0">
                <a:latin typeface="나눔고딕 ExtraBold" pitchFamily="50" charset="-127"/>
                <a:ea typeface="나눔고딕 ExtraBold" pitchFamily="50" charset="-127"/>
              </a:rPr>
              <a:t>Initializr</a:t>
            </a:r>
            <a:r>
              <a:rPr lang="en-US" altLang="ko-KR" sz="1100" b="1" dirty="0" smtClean="0"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en-US" altLang="ko-KR" sz="1000" b="1" dirty="0">
                <a:latin typeface="나눔고딕 ExtraBold" pitchFamily="50" charset="-127"/>
                <a:ea typeface="나눔고딕 ExtraBold" pitchFamily="50" charset="-127"/>
                <a:hlinkClick r:id="rId5"/>
              </a:rPr>
              <a:t>https://start.spring.io</a:t>
            </a:r>
            <a:r>
              <a:rPr lang="en-US" altLang="ko-KR" sz="1000" b="1" dirty="0" smtClean="0">
                <a:latin typeface="나눔고딕 ExtraBold" pitchFamily="50" charset="-127"/>
                <a:ea typeface="나눔고딕 ExtraBold" pitchFamily="50" charset="-127"/>
                <a:hlinkClick r:id="rId5"/>
              </a:rPr>
              <a:t>/</a:t>
            </a:r>
            <a:r>
              <a:rPr lang="en-US" altLang="ko-KR" sz="1000" b="1" dirty="0" smtClean="0">
                <a:latin typeface="나눔고딕 ExtraBold" pitchFamily="50" charset="-127"/>
                <a:ea typeface="나눔고딕 ExtraBold" pitchFamily="50" charset="-127"/>
              </a:rPr>
              <a:t>)</a:t>
            </a:r>
            <a:r>
              <a:rPr lang="ko-KR" altLang="en-US" sz="1000" b="1" dirty="0" smtClean="0">
                <a:latin typeface="나눔고딕 ExtraBold" pitchFamily="50" charset="-127"/>
                <a:ea typeface="나눔고딕 ExtraBold" pitchFamily="50" charset="-127"/>
              </a:rPr>
              <a:t>는  </a:t>
            </a:r>
            <a:r>
              <a:rPr lang="en-US" altLang="ko-KR" sz="1000" b="1" dirty="0" smtClean="0">
                <a:latin typeface="나눔고딕 ExtraBold" pitchFamily="50" charset="-127"/>
                <a:ea typeface="나눔고딕 ExtraBold" pitchFamily="50" charset="-127"/>
              </a:rPr>
              <a:t>Spring </a:t>
            </a:r>
            <a:r>
              <a:rPr lang="en-US" altLang="ko-KR" sz="1000" b="1" dirty="0">
                <a:latin typeface="나눔고딕 ExtraBold" pitchFamily="50" charset="-127"/>
                <a:ea typeface="나눔고딕 ExtraBold" pitchFamily="50" charset="-127"/>
              </a:rPr>
              <a:t>Boot </a:t>
            </a:r>
            <a:r>
              <a:rPr lang="ko-KR" altLang="en-US" sz="1000" b="1" dirty="0">
                <a:latin typeface="나눔고딕 ExtraBold" pitchFamily="50" charset="-127"/>
                <a:ea typeface="나눔고딕 ExtraBold" pitchFamily="50" charset="-127"/>
              </a:rPr>
              <a:t>프로젝트를 쉽게 생성할 수 있도록 도와주는 온라인 도구입니다</a:t>
            </a:r>
            <a:r>
              <a:rPr lang="en-US" altLang="ko-KR" sz="1000" b="1" dirty="0">
                <a:latin typeface="나눔고딕 ExtraBold" pitchFamily="50" charset="-127"/>
                <a:ea typeface="나눔고딕 ExtraBold" pitchFamily="50" charset="-127"/>
              </a:rPr>
              <a:t>. </a:t>
            </a:r>
          </a:p>
          <a:p>
            <a:endParaRPr lang="en-US" altLang="ko-KR" sz="1000" b="1" dirty="0">
              <a:latin typeface="나눔고딕 ExtraBold" pitchFamily="50" charset="-127"/>
              <a:ea typeface="나눔고딕 ExtraBold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b="1" dirty="0">
                <a:latin typeface="나눔고딕 ExtraBold" pitchFamily="50" charset="-127"/>
                <a:ea typeface="나눔고딕 ExtraBold" pitchFamily="50" charset="-127"/>
              </a:rPr>
              <a:t>빠른 시작</a:t>
            </a:r>
            <a:r>
              <a:rPr lang="en-US" altLang="ko-KR" sz="1000" b="1" dirty="0"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lang="ko-KR" altLang="en-US" sz="1000" b="1" dirty="0">
                <a:latin typeface="나눔고딕 ExtraBold" pitchFamily="50" charset="-127"/>
                <a:ea typeface="나눔고딕 ExtraBold" pitchFamily="50" charset="-127"/>
              </a:rPr>
              <a:t>복잡한 초기 설정 없이</a:t>
            </a:r>
            <a:r>
              <a:rPr lang="en-US" altLang="ko-KR" sz="1000" b="1" dirty="0"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000" b="1" dirty="0">
                <a:latin typeface="나눔고딕 ExtraBold" pitchFamily="50" charset="-127"/>
                <a:ea typeface="나눔고딕 ExtraBold" pitchFamily="50" charset="-127"/>
              </a:rPr>
              <a:t>필요한 기본 설정을 자동으로 구성해주어 새로운 프로젝트를 신속하게 시작할 수 있습니다</a:t>
            </a:r>
            <a:r>
              <a:rPr lang="en-US" altLang="ko-KR" sz="1000" b="1" dirty="0">
                <a:latin typeface="나눔고딕 ExtraBold" pitchFamily="50" charset="-127"/>
                <a:ea typeface="나눔고딕 ExtraBold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000" b="1" dirty="0">
                <a:latin typeface="나눔고딕 ExtraBold" pitchFamily="50" charset="-127"/>
                <a:ea typeface="나눔고딕 ExtraBold" pitchFamily="50" charset="-127"/>
              </a:rPr>
              <a:t>의존성 관리</a:t>
            </a:r>
            <a:r>
              <a:rPr lang="en-US" altLang="ko-KR" sz="1000" b="1" dirty="0"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lang="ko-KR" altLang="en-US" sz="1000" b="1" dirty="0">
                <a:latin typeface="나눔고딕 ExtraBold" pitchFamily="50" charset="-127"/>
                <a:ea typeface="나눔고딕 ExtraBold" pitchFamily="50" charset="-127"/>
              </a:rPr>
              <a:t>프로젝트에 필요한 라이브러리와 의존성을 간편하게 추가할 수 있어</a:t>
            </a:r>
            <a:r>
              <a:rPr lang="en-US" altLang="ko-KR" sz="1000" b="1" dirty="0"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000" b="1" dirty="0">
                <a:latin typeface="나눔고딕 ExtraBold" pitchFamily="50" charset="-127"/>
                <a:ea typeface="나눔고딕 ExtraBold" pitchFamily="50" charset="-127"/>
              </a:rPr>
              <a:t>수동 설정의 번거로움을 줄여줍니다</a:t>
            </a:r>
            <a:r>
              <a:rPr lang="en-US" altLang="ko-KR" sz="1000" b="1" dirty="0">
                <a:latin typeface="나눔고딕 ExtraBold" pitchFamily="50" charset="-127"/>
                <a:ea typeface="나눔고딕 ExtraBold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000" b="1" dirty="0">
                <a:latin typeface="나눔고딕 ExtraBold" pitchFamily="50" charset="-127"/>
                <a:ea typeface="나눔고딕 ExtraBold" pitchFamily="50" charset="-127"/>
              </a:rPr>
              <a:t>맞춤형 설정</a:t>
            </a:r>
            <a:r>
              <a:rPr lang="en-US" altLang="ko-KR" sz="1000" b="1" dirty="0"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lang="ko-KR" altLang="en-US" sz="1000" b="1" dirty="0">
                <a:latin typeface="나눔고딕 ExtraBold" pitchFamily="50" charset="-127"/>
                <a:ea typeface="나눔고딕 ExtraBold" pitchFamily="50" charset="-127"/>
              </a:rPr>
              <a:t>프로젝트 그룹</a:t>
            </a:r>
            <a:r>
              <a:rPr lang="en-US" altLang="ko-KR" sz="1000" b="1" dirty="0"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000" b="1" dirty="0" err="1">
                <a:latin typeface="나눔고딕 ExtraBold" pitchFamily="50" charset="-127"/>
                <a:ea typeface="나눔고딕 ExtraBold" pitchFamily="50" charset="-127"/>
              </a:rPr>
              <a:t>아티팩트</a:t>
            </a:r>
            <a:r>
              <a:rPr lang="ko-KR" altLang="en-US" sz="1000" b="1" dirty="0">
                <a:latin typeface="나눔고딕 ExtraBold" pitchFamily="50" charset="-127"/>
                <a:ea typeface="나눔고딕 ExtraBold" pitchFamily="50" charset="-127"/>
              </a:rPr>
              <a:t> 이름</a:t>
            </a:r>
            <a:r>
              <a:rPr lang="en-US" altLang="ko-KR" sz="1000" b="1" dirty="0"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000" b="1" dirty="0">
                <a:latin typeface="나눔고딕 ExtraBold" pitchFamily="50" charset="-127"/>
                <a:ea typeface="나눔고딕 ExtraBold" pitchFamily="50" charset="-127"/>
              </a:rPr>
              <a:t>패키지 이름</a:t>
            </a:r>
            <a:r>
              <a:rPr lang="en-US" altLang="ko-KR" sz="1000" b="1" dirty="0"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000" b="1" dirty="0">
                <a:latin typeface="나눔고딕 ExtraBold" pitchFamily="50" charset="-127"/>
                <a:ea typeface="나눔고딕 ExtraBold" pitchFamily="50" charset="-127"/>
              </a:rPr>
              <a:t>버전 등 다양한 설정을 쉽게 지정할 수 있습니다</a:t>
            </a:r>
            <a:r>
              <a:rPr lang="en-US" altLang="ko-KR" sz="1000" b="1" dirty="0">
                <a:latin typeface="나눔고딕 ExtraBold" pitchFamily="50" charset="-127"/>
                <a:ea typeface="나눔고딕 ExtraBold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000" b="1" dirty="0">
                <a:latin typeface="나눔고딕 ExtraBold" pitchFamily="50" charset="-127"/>
                <a:ea typeface="나눔고딕 ExtraBold" pitchFamily="50" charset="-127"/>
              </a:rPr>
              <a:t>다양한 </a:t>
            </a:r>
            <a:r>
              <a:rPr lang="ko-KR" altLang="en-US" sz="1000" b="1" dirty="0" err="1">
                <a:latin typeface="나눔고딕 ExtraBold" pitchFamily="50" charset="-127"/>
                <a:ea typeface="나눔고딕 ExtraBold" pitchFamily="50" charset="-127"/>
              </a:rPr>
              <a:t>빌드</a:t>
            </a:r>
            <a:r>
              <a:rPr lang="ko-KR" altLang="en-US" sz="1000" b="1" dirty="0">
                <a:latin typeface="나눔고딕 ExtraBold" pitchFamily="50" charset="-127"/>
                <a:ea typeface="나눔고딕 ExtraBold" pitchFamily="50" charset="-127"/>
              </a:rPr>
              <a:t> 도구 지원</a:t>
            </a:r>
            <a:r>
              <a:rPr lang="en-US" altLang="ko-KR" sz="1000" b="1" dirty="0">
                <a:latin typeface="나눔고딕 ExtraBold" pitchFamily="50" charset="-127"/>
                <a:ea typeface="나눔고딕 ExtraBold" pitchFamily="50" charset="-127"/>
              </a:rPr>
              <a:t>: Maven</a:t>
            </a:r>
            <a:r>
              <a:rPr lang="ko-KR" altLang="en-US" sz="1000" b="1" dirty="0">
                <a:latin typeface="나눔고딕 ExtraBold" pitchFamily="50" charset="-127"/>
                <a:ea typeface="나눔고딕 ExtraBold" pitchFamily="50" charset="-127"/>
              </a:rPr>
              <a:t>과 </a:t>
            </a:r>
            <a:r>
              <a:rPr lang="en-US" altLang="ko-KR" sz="1000" b="1" dirty="0" err="1">
                <a:latin typeface="나눔고딕 ExtraBold" pitchFamily="50" charset="-127"/>
                <a:ea typeface="나눔고딕 ExtraBold" pitchFamily="50" charset="-127"/>
              </a:rPr>
              <a:t>Gradle</a:t>
            </a:r>
            <a:r>
              <a:rPr lang="ko-KR" altLang="en-US" sz="1000" b="1" dirty="0">
                <a:latin typeface="나눔고딕 ExtraBold" pitchFamily="50" charset="-127"/>
                <a:ea typeface="나눔고딕 ExtraBold" pitchFamily="50" charset="-127"/>
              </a:rPr>
              <a:t>과 같은 </a:t>
            </a:r>
            <a:r>
              <a:rPr lang="ko-KR" altLang="en-US" sz="1000" b="1" dirty="0" err="1">
                <a:latin typeface="나눔고딕 ExtraBold" pitchFamily="50" charset="-127"/>
                <a:ea typeface="나눔고딕 ExtraBold" pitchFamily="50" charset="-127"/>
              </a:rPr>
              <a:t>빌드</a:t>
            </a:r>
            <a:r>
              <a:rPr lang="ko-KR" altLang="en-US" sz="1000" b="1" dirty="0">
                <a:latin typeface="나눔고딕 ExtraBold" pitchFamily="50" charset="-127"/>
                <a:ea typeface="나눔고딕 ExtraBold" pitchFamily="50" charset="-127"/>
              </a:rPr>
              <a:t> 도구를 지원하여</a:t>
            </a:r>
            <a:r>
              <a:rPr lang="en-US" altLang="ko-KR" sz="1000" b="1" dirty="0"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000" b="1" dirty="0">
                <a:latin typeface="나눔고딕 ExtraBold" pitchFamily="50" charset="-127"/>
                <a:ea typeface="나눔고딕 ExtraBold" pitchFamily="50" charset="-127"/>
              </a:rPr>
              <a:t>원하는 </a:t>
            </a:r>
            <a:r>
              <a:rPr lang="ko-KR" altLang="en-US" sz="1000" b="1" dirty="0" err="1">
                <a:latin typeface="나눔고딕 ExtraBold" pitchFamily="50" charset="-127"/>
                <a:ea typeface="나눔고딕 ExtraBold" pitchFamily="50" charset="-127"/>
              </a:rPr>
              <a:t>빌드</a:t>
            </a:r>
            <a:r>
              <a:rPr lang="ko-KR" altLang="en-US" sz="1000" b="1" dirty="0">
                <a:latin typeface="나눔고딕 ExtraBold" pitchFamily="50" charset="-127"/>
                <a:ea typeface="나눔고딕 ExtraBold" pitchFamily="50" charset="-127"/>
              </a:rPr>
              <a:t> 시스템을 선택할 수 있습니다</a:t>
            </a:r>
            <a:r>
              <a:rPr lang="en-US" altLang="ko-KR" sz="1000" b="1" dirty="0">
                <a:latin typeface="나눔고딕 ExtraBold" pitchFamily="50" charset="-127"/>
                <a:ea typeface="나눔고딕 ExtraBold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000" b="1" dirty="0">
                <a:latin typeface="나눔고딕 ExtraBold" pitchFamily="50" charset="-127"/>
                <a:ea typeface="나눔고딕 ExtraBold" pitchFamily="50" charset="-127"/>
              </a:rPr>
              <a:t>생산성 향상</a:t>
            </a:r>
            <a:r>
              <a:rPr lang="en-US" altLang="ko-KR" sz="1000" b="1" dirty="0"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lang="ko-KR" altLang="en-US" sz="1000" b="1" dirty="0">
                <a:latin typeface="나눔고딕 ExtraBold" pitchFamily="50" charset="-127"/>
                <a:ea typeface="나눔고딕 ExtraBold" pitchFamily="50" charset="-127"/>
              </a:rPr>
              <a:t>개발자가 초기 설정에 소요되는 시간을 줄이고</a:t>
            </a:r>
            <a:r>
              <a:rPr lang="en-US" altLang="ko-KR" sz="1000" b="1" dirty="0"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000" b="1" dirty="0">
                <a:latin typeface="나눔고딕 ExtraBold" pitchFamily="50" charset="-127"/>
                <a:ea typeface="나눔고딕 ExtraBold" pitchFamily="50" charset="-127"/>
              </a:rPr>
              <a:t>비즈니스 </a:t>
            </a:r>
            <a:r>
              <a:rPr lang="ko-KR" altLang="en-US" sz="1000" b="1" dirty="0" err="1">
                <a:latin typeface="나눔고딕 ExtraBold" pitchFamily="50" charset="-127"/>
                <a:ea typeface="나눔고딕 ExtraBold" pitchFamily="50" charset="-127"/>
              </a:rPr>
              <a:t>로직</a:t>
            </a:r>
            <a:r>
              <a:rPr lang="ko-KR" altLang="en-US" sz="1000" b="1" dirty="0">
                <a:latin typeface="나눔고딕 ExtraBold" pitchFamily="50" charset="-127"/>
                <a:ea typeface="나눔고딕 ExtraBold" pitchFamily="50" charset="-127"/>
              </a:rPr>
              <a:t> 구현에 더 집중할 수 있게 해줍니다</a:t>
            </a:r>
            <a:r>
              <a:rPr lang="en-US" altLang="ko-KR" sz="1000" b="1" dirty="0">
                <a:latin typeface="나눔고딕 ExtraBold" pitchFamily="50" charset="-127"/>
                <a:ea typeface="나눔고딕 ExtraBold" pitchFamily="50" charset="-127"/>
              </a:rPr>
              <a:t>.</a:t>
            </a:r>
            <a:endParaRPr lang="ko-KR" altLang="en-US" sz="10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183047"/>
            <a:ext cx="2452106" cy="264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728498" y="2787774"/>
            <a:ext cx="1843502" cy="180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01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17;p44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292100"/>
            <a:r>
              <a:rPr lang="en-US" altLang="ko-KR" dirty="0" smtClean="0"/>
              <a:t>Project Import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5" y="2681898"/>
            <a:ext cx="1514051" cy="1616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987574"/>
            <a:ext cx="4047266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78" y="987574"/>
            <a:ext cx="4610358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870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76" y="408336"/>
            <a:ext cx="3424582" cy="1854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08335"/>
            <a:ext cx="2808312" cy="224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14806" y="2758099"/>
            <a:ext cx="422882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굴림" pitchFamily="50" charset="-127"/>
                <a:cs typeface="굴림" pitchFamily="50" charset="-127"/>
              </a:rPr>
              <a:t>build.gradle</a:t>
            </a:r>
            <a:r>
              <a:rPr kumimoji="1" lang="ko-KR" altLang="ko-K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파일을 열고 필요한 의존성을 확인합니다</a:t>
            </a:r>
            <a:r>
              <a:rPr kumimoji="1" lang="ko-KR" altLang="ko-K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. </a:t>
            </a:r>
            <a:r>
              <a:rPr kumimoji="1" lang="ko-K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예제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굴림" pitchFamily="50" charset="-127"/>
                <a:cs typeface="굴림" pitchFamily="50" charset="-127"/>
              </a:rPr>
              <a:t>build.gradle</a:t>
            </a:r>
            <a:r>
              <a:rPr kumimoji="1" lang="ko-KR" altLang="ko-K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파일은 다음과 같습니다</a:t>
            </a:r>
            <a:r>
              <a:rPr kumimoji="1" lang="ko-KR" altLang="ko-K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: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9912" y="1923678"/>
            <a:ext cx="100689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6" y="436188"/>
            <a:ext cx="3895019" cy="3703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271" y="462084"/>
            <a:ext cx="4745890" cy="2509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105" y="462084"/>
            <a:ext cx="4744800" cy="1426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618" y="456883"/>
            <a:ext cx="4744800" cy="1594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618" y="456883"/>
            <a:ext cx="4744800" cy="1079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271" y="461844"/>
            <a:ext cx="4744800" cy="2974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39" y="530836"/>
            <a:ext cx="4011231" cy="2192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236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17;p44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292100"/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채팅 프로그램 </a:t>
            </a:r>
            <a:r>
              <a:rPr lang="ko-KR" altLang="en-US" dirty="0" err="1" smtClean="0">
                <a:latin typeface="나눔고딕 ExtraBold" pitchFamily="50" charset="-127"/>
                <a:ea typeface="나눔고딕 ExtraBold" pitchFamily="50" charset="-127"/>
              </a:rPr>
              <a:t>백엔드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 개발</a:t>
            </a:r>
            <a:endParaRPr lang="en-US" altLang="ko-KR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52" y="1139984"/>
            <a:ext cx="4314825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859" y="2642480"/>
            <a:ext cx="5619677" cy="1015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827584" y="1067770"/>
            <a:ext cx="8067949" cy="1615826"/>
            <a:chOff x="827584" y="1067770"/>
            <a:chExt cx="8067949" cy="1615826"/>
          </a:xfrm>
        </p:grpSpPr>
        <p:sp>
          <p:nvSpPr>
            <p:cNvPr id="2" name="직사각형 1"/>
            <p:cNvSpPr/>
            <p:nvPr/>
          </p:nvSpPr>
          <p:spPr>
            <a:xfrm>
              <a:off x="827584" y="1779662"/>
              <a:ext cx="1584176" cy="1920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864" y="1067770"/>
              <a:ext cx="5547669" cy="1615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직선 화살표 연결선 4"/>
            <p:cNvCxnSpPr/>
            <p:nvPr/>
          </p:nvCxnSpPr>
          <p:spPr>
            <a:xfrm flipV="1">
              <a:off x="2411760" y="1707654"/>
              <a:ext cx="936104" cy="16802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3342183" y="1071002"/>
              <a:ext cx="5553349" cy="157147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569370" y="3387884"/>
            <a:ext cx="6362166" cy="1278968"/>
            <a:chOff x="2569370" y="3387884"/>
            <a:chExt cx="6362166" cy="1278968"/>
          </a:xfrm>
        </p:grpSpPr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9371" y="3795885"/>
              <a:ext cx="6362165" cy="8709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5508104" y="3387884"/>
              <a:ext cx="720080" cy="19197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569370" y="3795884"/>
              <a:ext cx="6326161" cy="8709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578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17;p44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292100"/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채팅 프로그램 </a:t>
            </a:r>
            <a:r>
              <a:rPr lang="ko-KR" altLang="en-US" dirty="0" err="1" smtClean="0">
                <a:latin typeface="나눔고딕 ExtraBold" pitchFamily="50" charset="-127"/>
                <a:ea typeface="나눔고딕 ExtraBold" pitchFamily="50" charset="-127"/>
              </a:rPr>
              <a:t>백엔드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 개발</a:t>
            </a:r>
            <a:endParaRPr lang="en-US" altLang="ko-KR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48" y="987574"/>
            <a:ext cx="4314825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683568" y="987574"/>
            <a:ext cx="8264152" cy="3579862"/>
            <a:chOff x="683568" y="987574"/>
            <a:chExt cx="8264152" cy="3579862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987574"/>
              <a:ext cx="4375720" cy="3579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683568" y="2571750"/>
              <a:ext cx="2232248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572000" y="987574"/>
              <a:ext cx="4375720" cy="35283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/>
            <p:cNvCxnSpPr/>
            <p:nvPr/>
          </p:nvCxnSpPr>
          <p:spPr>
            <a:xfrm flipV="1">
              <a:off x="2915816" y="1779662"/>
              <a:ext cx="1656184" cy="86409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/>
          <p:cNvSpPr/>
          <p:nvPr/>
        </p:nvSpPr>
        <p:spPr>
          <a:xfrm>
            <a:off x="159748" y="3363838"/>
            <a:ext cx="43148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 smtClean="0">
                <a:latin typeface="나눔고딕 ExtraBold" pitchFamily="50" charset="-127"/>
                <a:ea typeface="나눔고딕 ExtraBold" pitchFamily="50" charset="-127"/>
              </a:rPr>
              <a:t>WebSocketHandler</a:t>
            </a:r>
            <a:r>
              <a:rPr lang="en-US" altLang="ko-KR" sz="1200" dirty="0" smtClean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1200" dirty="0" smtClean="0">
                <a:latin typeface="나눔고딕 ExtraBold" pitchFamily="50" charset="-127"/>
                <a:ea typeface="나눔고딕 ExtraBold" pitchFamily="50" charset="-127"/>
              </a:rPr>
              <a:t>중요 역할 </a:t>
            </a:r>
            <a:r>
              <a:rPr lang="ko-KR" altLang="en-US" sz="1200" dirty="0" err="1" smtClean="0">
                <a:latin typeface="나눔고딕 ExtraBold" pitchFamily="50" charset="-127"/>
                <a:ea typeface="나눔고딕 ExtraBold" pitchFamily="50" charset="-127"/>
              </a:rPr>
              <a:t>메서드</a:t>
            </a:r>
            <a:endParaRPr lang="en-US" altLang="ko-KR" sz="12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1200" dirty="0" err="1" smtClean="0">
                <a:latin typeface="나눔고딕 ExtraBold" pitchFamily="50" charset="-127"/>
                <a:ea typeface="나눔고딕 ExtraBold" pitchFamily="50" charset="-127"/>
              </a:rPr>
              <a:t>afterConnectionEstablished</a:t>
            </a:r>
            <a:endParaRPr lang="en-US" altLang="ko-KR" sz="12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1200" dirty="0" err="1" smtClean="0">
                <a:latin typeface="나눔고딕 ExtraBold" pitchFamily="50" charset="-127"/>
                <a:ea typeface="나눔고딕 ExtraBold" pitchFamily="50" charset="-127"/>
              </a:rPr>
              <a:t>handleTextMessage</a:t>
            </a:r>
            <a:endParaRPr lang="en-US" altLang="ko-KR" sz="12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1200" dirty="0" err="1">
                <a:latin typeface="나눔고딕 ExtraBold" pitchFamily="50" charset="-127"/>
                <a:ea typeface="나눔고딕 ExtraBold" pitchFamily="50" charset="-127"/>
              </a:rPr>
              <a:t>afterConnectionClosed</a:t>
            </a:r>
            <a:endParaRPr lang="ko-KR" altLang="en-US" sz="1200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07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17;p44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292100"/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채팅 프로그램 </a:t>
            </a:r>
            <a:r>
              <a:rPr lang="ko-KR" altLang="en-US" dirty="0" err="1" smtClean="0">
                <a:latin typeface="나눔고딕 ExtraBold" pitchFamily="50" charset="-127"/>
                <a:ea typeface="나눔고딕 ExtraBold" pitchFamily="50" charset="-127"/>
              </a:rPr>
              <a:t>백엔드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 개발</a:t>
            </a:r>
            <a:endParaRPr lang="en-US" altLang="ko-KR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21" y="1136928"/>
            <a:ext cx="5040560" cy="1566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32697" y="2931789"/>
            <a:ext cx="83438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 smtClean="0">
                <a:latin typeface="나눔고딕 ExtraBold" pitchFamily="50" charset="-127"/>
                <a:ea typeface="나눔고딕 ExtraBold" pitchFamily="50" charset="-127"/>
              </a:rPr>
              <a:t>afterConnectionEstablished</a:t>
            </a:r>
            <a:r>
              <a:rPr lang="en-US" altLang="ko-KR" sz="1100" dirty="0" smtClean="0">
                <a:latin typeface="나눔고딕 ExtraBold" pitchFamily="50" charset="-127"/>
                <a:ea typeface="나눔고딕 ExtraBold" pitchFamily="50" charset="-127"/>
              </a:rPr>
              <a:t/>
            </a:r>
            <a:br>
              <a:rPr lang="en-US" altLang="ko-KR" sz="1100" dirty="0" smtClean="0">
                <a:latin typeface="나눔고딕 ExtraBold" pitchFamily="50" charset="-127"/>
                <a:ea typeface="나눔고딕 ExtraBold" pitchFamily="50" charset="-127"/>
              </a:rPr>
            </a:br>
            <a:endParaRPr lang="en-US" altLang="ko-KR" sz="11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1100" b="1" dirty="0" smtClean="0">
                <a:latin typeface="나눔고딕 ExtraBold" pitchFamily="50" charset="-127"/>
                <a:ea typeface="나눔고딕 ExtraBold" pitchFamily="50" charset="-127"/>
              </a:rPr>
              <a:t>역할</a:t>
            </a:r>
            <a:r>
              <a:rPr lang="en-US" altLang="ko-KR" sz="1100" dirty="0"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lang="ko-KR" altLang="en-US" sz="1100" dirty="0">
                <a:latin typeface="나눔고딕 ExtraBold" pitchFamily="50" charset="-127"/>
                <a:ea typeface="나눔고딕 ExtraBold" pitchFamily="50" charset="-127"/>
              </a:rPr>
              <a:t>클라이언트와의 </a:t>
            </a:r>
            <a:r>
              <a:rPr lang="en-US" altLang="ko-KR" sz="1100" dirty="0" err="1">
                <a:latin typeface="나눔고딕 ExtraBold" pitchFamily="50" charset="-127"/>
                <a:ea typeface="나눔고딕 ExtraBold" pitchFamily="50" charset="-127"/>
              </a:rPr>
              <a:t>WebSocket</a:t>
            </a:r>
            <a:r>
              <a:rPr lang="en-US" altLang="ko-KR" sz="1100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1100" dirty="0">
                <a:latin typeface="나눔고딕 ExtraBold" pitchFamily="50" charset="-127"/>
                <a:ea typeface="나눔고딕 ExtraBold" pitchFamily="50" charset="-127"/>
              </a:rPr>
              <a:t>연결이 성공적으로 수립된 후 호출됩니다</a:t>
            </a:r>
            <a:r>
              <a:rPr lang="en-US" altLang="ko-KR" sz="1100" dirty="0" smtClean="0">
                <a:latin typeface="나눔고딕 ExtraBold" pitchFamily="50" charset="-127"/>
                <a:ea typeface="나눔고딕 ExtraBold" pitchFamily="50" charset="-127"/>
              </a:rPr>
              <a:t>.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1100" b="1" dirty="0" smtClean="0">
                <a:latin typeface="나눔고딕 ExtraBold" pitchFamily="50" charset="-127"/>
                <a:ea typeface="나눔고딕 ExtraBold" pitchFamily="50" charset="-127"/>
              </a:rPr>
              <a:t>용도</a:t>
            </a:r>
            <a:r>
              <a:rPr lang="en-US" altLang="ko-KR" sz="1100" dirty="0"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lang="ko-KR" altLang="en-US" sz="1100" dirty="0">
                <a:latin typeface="나눔고딕 ExtraBold" pitchFamily="50" charset="-127"/>
                <a:ea typeface="나눔고딕 ExtraBold" pitchFamily="50" charset="-127"/>
              </a:rPr>
              <a:t>새로운 연결이 시작될 때 필요한 초기화 작업을 수행합니다</a:t>
            </a:r>
            <a:r>
              <a:rPr lang="en-US" altLang="ko-KR" sz="1100" dirty="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1100" dirty="0">
                <a:latin typeface="나눔고딕 ExtraBold" pitchFamily="50" charset="-127"/>
                <a:ea typeface="나눔고딕 ExtraBold" pitchFamily="50" charset="-127"/>
              </a:rPr>
              <a:t>예를 들어</a:t>
            </a:r>
            <a:r>
              <a:rPr lang="en-US" altLang="ko-KR" sz="1100" dirty="0"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100" dirty="0">
                <a:latin typeface="나눔고딕 ExtraBold" pitchFamily="50" charset="-127"/>
                <a:ea typeface="나눔고딕 ExtraBold" pitchFamily="50" charset="-127"/>
              </a:rPr>
              <a:t>연결된 클라이언트를 목록에 추가하거나</a:t>
            </a:r>
            <a:r>
              <a:rPr lang="en-US" altLang="ko-KR" sz="1100" dirty="0"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100" dirty="0">
                <a:latin typeface="나눔고딕 ExtraBold" pitchFamily="50" charset="-127"/>
                <a:ea typeface="나눔고딕 ExtraBold" pitchFamily="50" charset="-127"/>
              </a:rPr>
              <a:t>특정 메시지를 클라이언트에게 전송할 수 있습니다</a:t>
            </a:r>
            <a:r>
              <a:rPr lang="en-US" altLang="ko-KR" sz="1100" dirty="0">
                <a:latin typeface="나눔고딕 ExtraBold" pitchFamily="50" charset="-127"/>
                <a:ea typeface="나눔고딕 ExtraBold" pitchFamily="50" charset="-127"/>
              </a:rPr>
              <a:t>.</a:t>
            </a:r>
            <a:endParaRPr lang="ko-KR" altLang="en-US" sz="1100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82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17;p44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292100"/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채팅 프로그램 </a:t>
            </a:r>
            <a:r>
              <a:rPr lang="ko-KR" altLang="en-US" dirty="0" err="1" smtClean="0">
                <a:latin typeface="나눔고딕 ExtraBold" pitchFamily="50" charset="-127"/>
                <a:ea typeface="나눔고딕 ExtraBold" pitchFamily="50" charset="-127"/>
              </a:rPr>
              <a:t>백엔드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 개발</a:t>
            </a:r>
            <a:endParaRPr lang="en-US" altLang="ko-KR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22805"/>
            <a:ext cx="5040560" cy="2919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32697" y="3858379"/>
            <a:ext cx="83438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 smtClean="0">
                <a:latin typeface="나눔고딕 ExtraBold" pitchFamily="50" charset="-127"/>
                <a:ea typeface="나눔고딕 ExtraBold" pitchFamily="50" charset="-127"/>
              </a:rPr>
              <a:t>handleTextMessage</a:t>
            </a:r>
            <a:r>
              <a:rPr lang="en-US" altLang="ko-KR" sz="1100" dirty="0" smtClean="0">
                <a:latin typeface="나눔고딕 ExtraBold" pitchFamily="50" charset="-127"/>
                <a:ea typeface="나눔고딕 ExtraBold" pitchFamily="50" charset="-127"/>
              </a:rPr>
              <a:t/>
            </a:r>
            <a:br>
              <a:rPr lang="en-US" altLang="ko-KR" sz="1100" dirty="0" smtClean="0">
                <a:latin typeface="나눔고딕 ExtraBold" pitchFamily="50" charset="-127"/>
                <a:ea typeface="나눔고딕 ExtraBold" pitchFamily="50" charset="-127"/>
              </a:rPr>
            </a:br>
            <a:endParaRPr lang="en-US" altLang="ko-KR" sz="11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1100" b="1" dirty="0">
                <a:latin typeface="나눔고딕 ExtraBold" pitchFamily="50" charset="-127"/>
                <a:ea typeface="나눔고딕 ExtraBold" pitchFamily="50" charset="-127"/>
              </a:rPr>
              <a:t>역할</a:t>
            </a:r>
            <a:r>
              <a:rPr lang="en-US" altLang="ko-KR" sz="1100" dirty="0"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lang="ko-KR" altLang="en-US" sz="1100" dirty="0">
                <a:latin typeface="나눔고딕 ExtraBold" pitchFamily="50" charset="-127"/>
                <a:ea typeface="나눔고딕 ExtraBold" pitchFamily="50" charset="-127"/>
              </a:rPr>
              <a:t>클라이언트로부터 텍스트 메시지를 수신할 때 호출됩니다</a:t>
            </a:r>
            <a:r>
              <a:rPr lang="en-US" altLang="ko-KR" sz="1100" dirty="0" smtClean="0">
                <a:latin typeface="나눔고딕 ExtraBold" pitchFamily="50" charset="-127"/>
                <a:ea typeface="나눔고딕 ExtraBold" pitchFamily="50" charset="-127"/>
              </a:rPr>
              <a:t>.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1100" b="1" dirty="0" smtClean="0">
                <a:latin typeface="나눔고딕 ExtraBold" pitchFamily="50" charset="-127"/>
                <a:ea typeface="나눔고딕 ExtraBold" pitchFamily="50" charset="-127"/>
              </a:rPr>
              <a:t>용도</a:t>
            </a:r>
            <a:r>
              <a:rPr lang="en-US" altLang="ko-KR" sz="1100" dirty="0"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lang="ko-KR" altLang="en-US" sz="1100" dirty="0">
                <a:latin typeface="나눔고딕 ExtraBold" pitchFamily="50" charset="-127"/>
                <a:ea typeface="나눔고딕 ExtraBold" pitchFamily="50" charset="-127"/>
              </a:rPr>
              <a:t>수신된 메시지를 처리하고</a:t>
            </a:r>
            <a:r>
              <a:rPr lang="en-US" altLang="ko-KR" sz="1100" dirty="0"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100" dirty="0">
                <a:latin typeface="나눔고딕 ExtraBold" pitchFamily="50" charset="-127"/>
                <a:ea typeface="나눔고딕 ExtraBold" pitchFamily="50" charset="-127"/>
              </a:rPr>
              <a:t>필요한 경우 다른 클라이언트에게 메시지를 전송합니다</a:t>
            </a:r>
            <a:r>
              <a:rPr lang="en-US" altLang="ko-KR" sz="1100" dirty="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1100" dirty="0">
                <a:latin typeface="나눔고딕 ExtraBold" pitchFamily="50" charset="-127"/>
                <a:ea typeface="나눔고딕 ExtraBold" pitchFamily="50" charset="-127"/>
              </a:rPr>
              <a:t>예를 들어</a:t>
            </a:r>
            <a:r>
              <a:rPr lang="en-US" altLang="ko-KR" sz="1100" dirty="0"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100" dirty="0">
                <a:latin typeface="나눔고딕 ExtraBold" pitchFamily="50" charset="-127"/>
                <a:ea typeface="나눔고딕 ExtraBold" pitchFamily="50" charset="-127"/>
              </a:rPr>
              <a:t>채팅 애플리케이션에서는 이 </a:t>
            </a:r>
            <a:r>
              <a:rPr lang="ko-KR" altLang="en-US" sz="1100" dirty="0" err="1">
                <a:latin typeface="나눔고딕 ExtraBold" pitchFamily="50" charset="-127"/>
                <a:ea typeface="나눔고딕 ExtraBold" pitchFamily="50" charset="-127"/>
              </a:rPr>
              <a:t>메서드를</a:t>
            </a:r>
            <a:r>
              <a:rPr lang="ko-KR" altLang="en-US" sz="1100" dirty="0">
                <a:latin typeface="나눔고딕 ExtraBold" pitchFamily="50" charset="-127"/>
                <a:ea typeface="나눔고딕 ExtraBold" pitchFamily="50" charset="-127"/>
              </a:rPr>
              <a:t> 사용하여 사용자 메시지를 </a:t>
            </a:r>
            <a:r>
              <a:rPr lang="ko-KR" altLang="en-US" sz="1100" dirty="0" err="1">
                <a:latin typeface="나눔고딕 ExtraBold" pitchFamily="50" charset="-127"/>
                <a:ea typeface="나눔고딕 ExtraBold" pitchFamily="50" charset="-127"/>
              </a:rPr>
              <a:t>브로드캐스트할</a:t>
            </a:r>
            <a:r>
              <a:rPr lang="ko-KR" altLang="en-US" sz="1100" dirty="0">
                <a:latin typeface="나눔고딕 ExtraBold" pitchFamily="50" charset="-127"/>
                <a:ea typeface="나눔고딕 ExtraBold" pitchFamily="50" charset="-127"/>
              </a:rPr>
              <a:t> 수 있습니다</a:t>
            </a:r>
            <a:r>
              <a:rPr lang="en-US" altLang="ko-KR" sz="1100" dirty="0">
                <a:latin typeface="나눔고딕 ExtraBold" pitchFamily="50" charset="-127"/>
                <a:ea typeface="나눔고딕 ExtraBold" pitchFamily="50" charset="-127"/>
              </a:rPr>
              <a:t>.</a:t>
            </a:r>
            <a:endParaRPr lang="ko-KR" altLang="en-US" sz="1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388" y="922805"/>
            <a:ext cx="3297296" cy="1746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28388" y="2669586"/>
            <a:ext cx="2253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DTO 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구성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825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17;p44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292100"/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채팅 프로그램 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dirty="0" err="1" smtClean="0">
                <a:latin typeface="나눔고딕 ExtraBold" pitchFamily="50" charset="-127"/>
                <a:ea typeface="나눔고딕 ExtraBold" pitchFamily="50" charset="-127"/>
              </a:rPr>
              <a:t>백엔드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 개발</a:t>
            </a:r>
            <a:endParaRPr lang="en-US" altLang="ko-KR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2697" y="3723878"/>
            <a:ext cx="8343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 smtClean="0">
                <a:latin typeface="나눔고딕 ExtraBold" pitchFamily="50" charset="-127"/>
                <a:ea typeface="나눔고딕 ExtraBold" pitchFamily="50" charset="-127"/>
              </a:rPr>
              <a:t>afterConnectionClosed</a:t>
            </a:r>
            <a:r>
              <a:rPr lang="en-US" altLang="ko-KR" sz="1100" dirty="0" smtClean="0">
                <a:latin typeface="나눔고딕 ExtraBold" pitchFamily="50" charset="-127"/>
                <a:ea typeface="나눔고딕 ExtraBold" pitchFamily="50" charset="-127"/>
              </a:rPr>
              <a:t/>
            </a:r>
            <a:br>
              <a:rPr lang="en-US" altLang="ko-KR" sz="1100" dirty="0" smtClean="0">
                <a:latin typeface="나눔고딕 ExtraBold" pitchFamily="50" charset="-127"/>
                <a:ea typeface="나눔고딕 ExtraBold" pitchFamily="50" charset="-127"/>
              </a:rPr>
            </a:br>
            <a:endParaRPr lang="en-US" altLang="ko-KR" sz="11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1100" b="1" dirty="0">
                <a:latin typeface="나눔고딕 ExtraBold" pitchFamily="50" charset="-127"/>
                <a:ea typeface="나눔고딕 ExtraBold" pitchFamily="50" charset="-127"/>
              </a:rPr>
              <a:t>역할</a:t>
            </a:r>
            <a:r>
              <a:rPr lang="en-US" altLang="ko-KR" sz="1100" dirty="0"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lang="ko-KR" altLang="en-US" sz="1100" dirty="0" smtClean="0">
                <a:latin typeface="나눔고딕 ExtraBold" pitchFamily="50" charset="-127"/>
                <a:ea typeface="나눔고딕 ExtraBold" pitchFamily="50" charset="-127"/>
              </a:rPr>
              <a:t>클라이언트와의 </a:t>
            </a:r>
            <a:r>
              <a:rPr lang="en-US" altLang="ko-KR" sz="1100" dirty="0" err="1" smtClean="0">
                <a:latin typeface="나눔고딕 ExtraBold" pitchFamily="50" charset="-127"/>
                <a:ea typeface="나눔고딕 ExtraBold" pitchFamily="50" charset="-127"/>
              </a:rPr>
              <a:t>WebSocket</a:t>
            </a:r>
            <a:r>
              <a:rPr lang="en-US" altLang="ko-KR" sz="1100" dirty="0" smtClean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1100" dirty="0" smtClean="0">
                <a:latin typeface="나눔고딕 ExtraBold" pitchFamily="50" charset="-127"/>
                <a:ea typeface="나눔고딕 ExtraBold" pitchFamily="50" charset="-127"/>
              </a:rPr>
              <a:t>연결이 닫힌 후 호출됩니다</a:t>
            </a:r>
            <a:r>
              <a:rPr lang="en-US" altLang="ko-KR" sz="1100" dirty="0" smtClean="0">
                <a:latin typeface="나눔고딕 ExtraBold" pitchFamily="50" charset="-127"/>
                <a:ea typeface="나눔고딕 ExtraBold" pitchFamily="50" charset="-127"/>
              </a:rPr>
              <a:t>.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1100" b="1" dirty="0" smtClean="0">
                <a:latin typeface="나눔고딕 ExtraBold" pitchFamily="50" charset="-127"/>
                <a:ea typeface="나눔고딕 ExtraBold" pitchFamily="50" charset="-127"/>
              </a:rPr>
              <a:t>용도</a:t>
            </a:r>
            <a:r>
              <a:rPr lang="en-US" altLang="ko-KR" sz="1100" dirty="0"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lang="ko-KR" altLang="en-US" sz="1100" dirty="0" smtClean="0">
                <a:latin typeface="나눔고딕 ExtraBold" pitchFamily="50" charset="-127"/>
                <a:ea typeface="나눔고딕 ExtraBold" pitchFamily="50" charset="-127"/>
              </a:rPr>
              <a:t>연결 종료 후 정리 작업을 수행합니다</a:t>
            </a:r>
            <a:r>
              <a:rPr lang="en-US" altLang="ko-KR" sz="1100" dirty="0" smtClean="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1100" dirty="0" smtClean="0">
                <a:latin typeface="나눔고딕 ExtraBold" pitchFamily="50" charset="-127"/>
                <a:ea typeface="나눔고딕 ExtraBold" pitchFamily="50" charset="-127"/>
              </a:rPr>
              <a:t>예를 들어</a:t>
            </a:r>
            <a:r>
              <a:rPr lang="en-US" altLang="ko-KR" sz="1100" dirty="0" smtClean="0"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100" dirty="0" smtClean="0">
                <a:latin typeface="나눔고딕 ExtraBold" pitchFamily="50" charset="-127"/>
                <a:ea typeface="나눔고딕 ExtraBold" pitchFamily="50" charset="-127"/>
              </a:rPr>
              <a:t>연결된 클라이언트를 목록에서 제거하거나 리소스를 해제할 수 있습니다</a:t>
            </a:r>
            <a:r>
              <a:rPr lang="en-US" altLang="ko-KR" sz="1100" dirty="0" smtClean="0">
                <a:latin typeface="나눔고딕 ExtraBold" pitchFamily="50" charset="-127"/>
                <a:ea typeface="나눔고딕 ExtraBold" pitchFamily="50" charset="-127"/>
              </a:rPr>
              <a:t>.</a:t>
            </a:r>
            <a:endParaRPr lang="ko-KR" altLang="en-US" sz="1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7574"/>
            <a:ext cx="5924818" cy="252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752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17;p44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292100"/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채팅 프로그램 </a:t>
            </a:r>
            <a:r>
              <a:rPr lang="ko-KR" altLang="en-US" dirty="0" err="1" smtClean="0">
                <a:latin typeface="나눔고딕 ExtraBold" pitchFamily="50" charset="-127"/>
                <a:ea typeface="나눔고딕 ExtraBold" pitchFamily="50" charset="-127"/>
              </a:rPr>
              <a:t>프런트엔드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 개발</a:t>
            </a:r>
            <a:endParaRPr lang="en-US" altLang="ko-KR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987574"/>
            <a:ext cx="4117768" cy="3998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156" y="1779662"/>
            <a:ext cx="4684340" cy="1338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79512" y="987574"/>
            <a:ext cx="8856984" cy="711218"/>
            <a:chOff x="179512" y="987574"/>
            <a:chExt cx="8856984" cy="711218"/>
          </a:xfrm>
        </p:grpSpPr>
        <p:pic>
          <p:nvPicPr>
            <p:cNvPr id="1126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976" y="987574"/>
              <a:ext cx="4680520" cy="71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179512" y="994832"/>
              <a:ext cx="3240359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51520" y="1635646"/>
            <a:ext cx="3888432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99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17;p44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292100"/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채팅 프로그램 </a:t>
            </a:r>
            <a:r>
              <a:rPr lang="ko-KR" altLang="en-US" dirty="0" err="1" smtClean="0">
                <a:latin typeface="나눔고딕 ExtraBold" pitchFamily="50" charset="-127"/>
                <a:ea typeface="나눔고딕 ExtraBold" pitchFamily="50" charset="-127"/>
              </a:rPr>
              <a:t>프런트엔드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 개발</a:t>
            </a:r>
            <a:endParaRPr lang="en-US" altLang="ko-KR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31012"/>
            <a:ext cx="3961961" cy="3839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11560" y="1779662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131590"/>
            <a:ext cx="422910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002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35"/>
          <p:cNvSpPr txBox="1">
            <a:spLocks noGrp="1"/>
          </p:cNvSpPr>
          <p:nvPr>
            <p:ph type="title"/>
          </p:nvPr>
        </p:nvSpPr>
        <p:spPr>
          <a:xfrm>
            <a:off x="701266" y="483518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목  차</a:t>
            </a:r>
            <a:endParaRPr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46" name="Google Shape;1146;p35"/>
          <p:cNvSpPr txBox="1">
            <a:spLocks noGrp="1"/>
          </p:cNvSpPr>
          <p:nvPr>
            <p:ph type="body" idx="1"/>
          </p:nvPr>
        </p:nvSpPr>
        <p:spPr>
          <a:xfrm>
            <a:off x="1025141" y="2044315"/>
            <a:ext cx="6339900" cy="23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>
              <a:buSzPct val="100000"/>
            </a:pPr>
            <a:endParaRPr sz="1800" dirty="0">
              <a:latin typeface="나눔고딕 ExtraBold" pitchFamily="50" charset="-127"/>
              <a:ea typeface="나눔고딕 ExtraBold" pitchFamily="50" charset="-127"/>
            </a:endParaRPr>
          </a:p>
          <a:p>
            <a:pPr lvl="0" indent="-292100">
              <a:buSzPct val="100000"/>
            </a:pPr>
            <a:r>
              <a:rPr lang="ko-KR" altLang="en-US" sz="1800" dirty="0" smtClean="0">
                <a:latin typeface="나눔고딕 ExtraBold" pitchFamily="50" charset="-127"/>
                <a:ea typeface="나눔고딕 ExtraBold" pitchFamily="50" charset="-127"/>
              </a:rPr>
              <a:t>개요</a:t>
            </a:r>
            <a:endParaRPr lang="en-US" altLang="ko-KR" sz="18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lvl="0" indent="-292100">
              <a:buSzPct val="100000"/>
            </a:pPr>
            <a:r>
              <a:rPr lang="ko-KR" altLang="en-US" sz="1800" dirty="0" smtClean="0">
                <a:latin typeface="나눔고딕 ExtraBold" pitchFamily="50" charset="-127"/>
                <a:ea typeface="나눔고딕 ExtraBold" pitchFamily="50" charset="-127"/>
              </a:rPr>
              <a:t>개발도구</a:t>
            </a:r>
            <a:endParaRPr lang="en-US" altLang="ko-KR" sz="18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lvl="0" indent="-292100">
              <a:buSzPct val="100000"/>
            </a:pPr>
            <a:r>
              <a:rPr lang="en-US" altLang="ko-KR" sz="1800" dirty="0" smtClean="0">
                <a:latin typeface="나눔고딕 ExtraBold" pitchFamily="50" charset="-127"/>
                <a:ea typeface="나눔고딕 ExtraBold" pitchFamily="50" charset="-127"/>
                <a:hlinkClick r:id="rId3"/>
              </a:rPr>
              <a:t>Spring </a:t>
            </a:r>
            <a:r>
              <a:rPr lang="en-US" altLang="ko-KR" sz="1800" dirty="0">
                <a:latin typeface="나눔고딕 ExtraBold" pitchFamily="50" charset="-127"/>
                <a:ea typeface="나눔고딕 ExtraBold" pitchFamily="50" charset="-127"/>
                <a:hlinkClick r:id="rId3"/>
              </a:rPr>
              <a:t>Boot </a:t>
            </a:r>
            <a:r>
              <a:rPr lang="ko-KR" altLang="en-US" sz="1800" dirty="0" smtClean="0">
                <a:latin typeface="나눔고딕 ExtraBold" pitchFamily="50" charset="-127"/>
                <a:ea typeface="나눔고딕 ExtraBold" pitchFamily="50" charset="-127"/>
              </a:rPr>
              <a:t>설치</a:t>
            </a:r>
            <a:endParaRPr lang="en-US" altLang="ko-KR" sz="18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lvl="0" indent="-292100">
              <a:buSzPct val="100000"/>
            </a:pPr>
            <a:r>
              <a:rPr lang="en-US" altLang="ko-KR" sz="1800" dirty="0" err="1" smtClean="0">
                <a:latin typeface="나눔고딕 ExtraBold" pitchFamily="50" charset="-127"/>
                <a:ea typeface="나눔고딕 ExtraBold" pitchFamily="50" charset="-127"/>
              </a:rPr>
              <a:t>Gradle</a:t>
            </a:r>
            <a:r>
              <a:rPr lang="en-US" altLang="ko-KR" sz="1800" dirty="0" smtClean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1800" dirty="0" smtClean="0">
                <a:latin typeface="나눔고딕 ExtraBold" pitchFamily="50" charset="-127"/>
                <a:ea typeface="나눔고딕 ExtraBold" pitchFamily="50" charset="-127"/>
              </a:rPr>
              <a:t>설치</a:t>
            </a:r>
            <a:endParaRPr lang="en-US" altLang="ko-KR" sz="18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lvl="0" indent="-292100">
              <a:buSzPct val="100000"/>
            </a:pPr>
            <a:r>
              <a:rPr lang="en-US" altLang="ko-KR" sz="1800" dirty="0">
                <a:latin typeface="나눔고딕 ExtraBold" pitchFamily="50" charset="-127"/>
                <a:ea typeface="나눔고딕 ExtraBold" pitchFamily="50" charset="-127"/>
              </a:rPr>
              <a:t>Spring </a:t>
            </a:r>
            <a:r>
              <a:rPr lang="en-US" altLang="ko-KR" sz="1800" dirty="0" err="1">
                <a:latin typeface="나눔고딕 ExtraBold" pitchFamily="50" charset="-127"/>
                <a:ea typeface="나눔고딕 ExtraBold" pitchFamily="50" charset="-127"/>
              </a:rPr>
              <a:t>Initializr</a:t>
            </a:r>
            <a:r>
              <a:rPr lang="en-US" altLang="ko-KR" sz="1800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1800" dirty="0" smtClean="0">
                <a:latin typeface="나눔고딕 ExtraBold" pitchFamily="50" charset="-127"/>
                <a:ea typeface="나눔고딕 ExtraBold" pitchFamily="50" charset="-127"/>
              </a:rPr>
              <a:t>설정</a:t>
            </a:r>
            <a:endParaRPr lang="en-US" altLang="ko-KR" sz="18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indent="-292100">
              <a:buSzPct val="100000"/>
            </a:pPr>
            <a:r>
              <a:rPr lang="ko-KR" altLang="en-US" sz="1800" dirty="0" smtClean="0">
                <a:latin typeface="나눔고딕 ExtraBold" pitchFamily="50" charset="-127"/>
                <a:ea typeface="나눔고딕 ExtraBold" pitchFamily="50" charset="-127"/>
              </a:rPr>
              <a:t>프로젝트 생성 후 환경 설정</a:t>
            </a:r>
            <a:endParaRPr lang="en-US" altLang="ko-KR" sz="18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indent="-292100">
              <a:buSzPct val="100000"/>
            </a:pPr>
            <a:r>
              <a:rPr lang="ko-KR" altLang="en-US" sz="1800" dirty="0" smtClean="0">
                <a:latin typeface="나눔고딕 ExtraBold" pitchFamily="50" charset="-127"/>
                <a:ea typeface="나눔고딕 ExtraBold" pitchFamily="50" charset="-127"/>
              </a:rPr>
              <a:t>채팅프로그램 서버 </a:t>
            </a:r>
            <a:r>
              <a:rPr lang="ko-KR" altLang="en-US" sz="1800" dirty="0" err="1" smtClean="0">
                <a:latin typeface="나눔고딕 ExtraBold" pitchFamily="50" charset="-127"/>
                <a:ea typeface="나눔고딕 ExtraBold" pitchFamily="50" charset="-127"/>
              </a:rPr>
              <a:t>백엔드</a:t>
            </a:r>
            <a:r>
              <a:rPr lang="ko-KR" altLang="en-US" sz="1800" dirty="0" smtClean="0">
                <a:latin typeface="나눔고딕 ExtraBold" pitchFamily="50" charset="-127"/>
                <a:ea typeface="나눔고딕 ExtraBold" pitchFamily="50" charset="-127"/>
              </a:rPr>
              <a:t> 개발</a:t>
            </a:r>
            <a:endParaRPr lang="en-US" altLang="ko-KR" sz="18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indent="-292100">
              <a:buSzPct val="100000"/>
            </a:pPr>
            <a:r>
              <a:rPr lang="ko-KR" altLang="en-US" sz="1800" dirty="0">
                <a:latin typeface="나눔고딕 ExtraBold" pitchFamily="50" charset="-127"/>
                <a:ea typeface="나눔고딕 ExtraBold" pitchFamily="50" charset="-127"/>
              </a:rPr>
              <a:t>채팅프로그램 </a:t>
            </a:r>
            <a:r>
              <a:rPr lang="ko-KR" altLang="en-US" sz="1800" dirty="0" err="1" smtClean="0">
                <a:latin typeface="나눔고딕 ExtraBold" pitchFamily="50" charset="-127"/>
                <a:ea typeface="나눔고딕 ExtraBold" pitchFamily="50" charset="-127"/>
              </a:rPr>
              <a:t>프런트엔드</a:t>
            </a:r>
            <a:r>
              <a:rPr lang="ko-KR" altLang="en-US" sz="1800" dirty="0" smtClean="0">
                <a:latin typeface="나눔고딕 ExtraBold" pitchFamily="50" charset="-127"/>
                <a:ea typeface="나눔고딕 ExtraBold" pitchFamily="50" charset="-127"/>
              </a:rPr>
              <a:t> 개발</a:t>
            </a:r>
            <a:endParaRPr lang="en-US" altLang="ko-KR" sz="18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indent="-292100">
              <a:buSzPct val="100000"/>
            </a:pPr>
            <a:r>
              <a:rPr lang="en-US" altLang="ko-KR" sz="1800" dirty="0" smtClean="0">
                <a:latin typeface="나눔고딕 ExtraBold" pitchFamily="50" charset="-127"/>
                <a:ea typeface="나눔고딕 ExtraBold" pitchFamily="50" charset="-127"/>
              </a:rPr>
              <a:t>Q/A</a:t>
            </a:r>
            <a:endParaRPr lang="en-US" altLang="ko-KR" sz="1800" dirty="0" smtClean="0"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147" name="Google Shape;1147;p35"/>
          <p:cNvGrpSpPr/>
          <p:nvPr/>
        </p:nvGrpSpPr>
        <p:grpSpPr>
          <a:xfrm>
            <a:off x="6531991" y="1157787"/>
            <a:ext cx="2445259" cy="3352887"/>
            <a:chOff x="5213500" y="1896950"/>
            <a:chExt cx="1894375" cy="2597325"/>
          </a:xfrm>
        </p:grpSpPr>
        <p:sp>
          <p:nvSpPr>
            <p:cNvPr id="1148" name="Google Shape;1148;p35"/>
            <p:cNvSpPr/>
            <p:nvPr/>
          </p:nvSpPr>
          <p:spPr>
            <a:xfrm>
              <a:off x="7045175" y="1896950"/>
              <a:ext cx="62700" cy="2588600"/>
            </a:xfrm>
            <a:custGeom>
              <a:avLst/>
              <a:gdLst/>
              <a:ahLst/>
              <a:cxnLst/>
              <a:rect l="l" t="t" r="r" b="b"/>
              <a:pathLst>
                <a:path w="2508" h="103544" extrusionOk="0">
                  <a:moveTo>
                    <a:pt x="1" y="1"/>
                  </a:moveTo>
                  <a:lnTo>
                    <a:pt x="168" y="103543"/>
                  </a:lnTo>
                  <a:lnTo>
                    <a:pt x="2507" y="10354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5"/>
            <p:cNvSpPr/>
            <p:nvPr/>
          </p:nvSpPr>
          <p:spPr>
            <a:xfrm>
              <a:off x="6905675" y="1897375"/>
              <a:ext cx="62675" cy="2588175"/>
            </a:xfrm>
            <a:custGeom>
              <a:avLst/>
              <a:gdLst/>
              <a:ahLst/>
              <a:cxnLst/>
              <a:rect l="l" t="t" r="r" b="b"/>
              <a:pathLst>
                <a:path w="2507" h="103527" extrusionOk="0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5"/>
            <p:cNvSpPr/>
            <p:nvPr/>
          </p:nvSpPr>
          <p:spPr>
            <a:xfrm>
              <a:off x="5687200" y="1899475"/>
              <a:ext cx="62675" cy="2588150"/>
            </a:xfrm>
            <a:custGeom>
              <a:avLst/>
              <a:gdLst/>
              <a:ahLst/>
              <a:cxnLst/>
              <a:rect l="l" t="t" r="r" b="b"/>
              <a:pathLst>
                <a:path w="2507" h="103526" extrusionOk="0">
                  <a:moveTo>
                    <a:pt x="0" y="0"/>
                  </a:moveTo>
                  <a:lnTo>
                    <a:pt x="184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5"/>
            <p:cNvSpPr/>
            <p:nvPr/>
          </p:nvSpPr>
          <p:spPr>
            <a:xfrm>
              <a:off x="5547675" y="1899475"/>
              <a:ext cx="62675" cy="2588575"/>
            </a:xfrm>
            <a:custGeom>
              <a:avLst/>
              <a:gdLst/>
              <a:ahLst/>
              <a:cxnLst/>
              <a:rect l="l" t="t" r="r" b="b"/>
              <a:pathLst>
                <a:path w="2507" h="103543" extrusionOk="0">
                  <a:moveTo>
                    <a:pt x="2340" y="0"/>
                  </a:moveTo>
                  <a:lnTo>
                    <a:pt x="1" y="17"/>
                  </a:lnTo>
                  <a:lnTo>
                    <a:pt x="184" y="103543"/>
                  </a:lnTo>
                  <a:lnTo>
                    <a:pt x="2507" y="103543"/>
                  </a:lnTo>
                  <a:lnTo>
                    <a:pt x="234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5"/>
            <p:cNvSpPr/>
            <p:nvPr/>
          </p:nvSpPr>
          <p:spPr>
            <a:xfrm>
              <a:off x="5547675" y="1896950"/>
              <a:ext cx="1555600" cy="61850"/>
            </a:xfrm>
            <a:custGeom>
              <a:avLst/>
              <a:gdLst/>
              <a:ahLst/>
              <a:cxnLst/>
              <a:rect l="l" t="t" r="r" b="b"/>
              <a:pathLst>
                <a:path w="62224" h="2474" extrusionOk="0">
                  <a:moveTo>
                    <a:pt x="62223" y="1"/>
                  </a:moveTo>
                  <a:lnTo>
                    <a:pt x="1" y="118"/>
                  </a:lnTo>
                  <a:lnTo>
                    <a:pt x="17" y="2474"/>
                  </a:lnTo>
                  <a:lnTo>
                    <a:pt x="62223" y="2373"/>
                  </a:lnTo>
                  <a:lnTo>
                    <a:pt x="622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5"/>
            <p:cNvSpPr/>
            <p:nvPr/>
          </p:nvSpPr>
          <p:spPr>
            <a:xfrm>
              <a:off x="5548525" y="2428300"/>
              <a:ext cx="1555575" cy="20475"/>
            </a:xfrm>
            <a:custGeom>
              <a:avLst/>
              <a:gdLst/>
              <a:ahLst/>
              <a:cxnLst/>
              <a:rect l="l" t="t" r="r" b="b"/>
              <a:pathLst>
                <a:path w="62223" h="819" extrusionOk="0">
                  <a:moveTo>
                    <a:pt x="62223" y="0"/>
                  </a:moveTo>
                  <a:lnTo>
                    <a:pt x="0" y="117"/>
                  </a:lnTo>
                  <a:lnTo>
                    <a:pt x="17" y="819"/>
                  </a:lnTo>
                  <a:lnTo>
                    <a:pt x="62223" y="718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5"/>
            <p:cNvSpPr/>
            <p:nvPr/>
          </p:nvSpPr>
          <p:spPr>
            <a:xfrm>
              <a:off x="5549350" y="2929550"/>
              <a:ext cx="1555600" cy="20075"/>
            </a:xfrm>
            <a:custGeom>
              <a:avLst/>
              <a:gdLst/>
              <a:ahLst/>
              <a:cxnLst/>
              <a:rect l="l" t="t" r="r" b="b"/>
              <a:pathLst>
                <a:path w="62224" h="803" extrusionOk="0">
                  <a:moveTo>
                    <a:pt x="62223" y="0"/>
                  </a:moveTo>
                  <a:lnTo>
                    <a:pt x="1" y="100"/>
                  </a:lnTo>
                  <a:lnTo>
                    <a:pt x="17" y="802"/>
                  </a:lnTo>
                  <a:lnTo>
                    <a:pt x="62223" y="702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5"/>
            <p:cNvSpPr/>
            <p:nvPr/>
          </p:nvSpPr>
          <p:spPr>
            <a:xfrm>
              <a:off x="5550600" y="3430375"/>
              <a:ext cx="1555175" cy="20075"/>
            </a:xfrm>
            <a:custGeom>
              <a:avLst/>
              <a:gdLst/>
              <a:ahLst/>
              <a:cxnLst/>
              <a:rect l="l" t="t" r="r" b="b"/>
              <a:pathLst>
                <a:path w="62207" h="803" extrusionOk="0">
                  <a:moveTo>
                    <a:pt x="62207" y="1"/>
                  </a:moveTo>
                  <a:lnTo>
                    <a:pt x="1" y="101"/>
                  </a:lnTo>
                  <a:lnTo>
                    <a:pt x="1" y="803"/>
                  </a:lnTo>
                  <a:lnTo>
                    <a:pt x="62207" y="702"/>
                  </a:lnTo>
                  <a:lnTo>
                    <a:pt x="6220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5"/>
            <p:cNvSpPr/>
            <p:nvPr/>
          </p:nvSpPr>
          <p:spPr>
            <a:xfrm>
              <a:off x="5551450" y="3931225"/>
              <a:ext cx="1555175" cy="20075"/>
            </a:xfrm>
            <a:custGeom>
              <a:avLst/>
              <a:gdLst/>
              <a:ahLst/>
              <a:cxnLst/>
              <a:rect l="l" t="t" r="r" b="b"/>
              <a:pathLst>
                <a:path w="62207" h="803" extrusionOk="0">
                  <a:moveTo>
                    <a:pt x="62206" y="0"/>
                  </a:moveTo>
                  <a:lnTo>
                    <a:pt x="0" y="101"/>
                  </a:lnTo>
                  <a:lnTo>
                    <a:pt x="0" y="802"/>
                  </a:lnTo>
                  <a:lnTo>
                    <a:pt x="62206" y="702"/>
                  </a:lnTo>
                  <a:lnTo>
                    <a:pt x="6220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5"/>
            <p:cNvSpPr/>
            <p:nvPr/>
          </p:nvSpPr>
          <p:spPr>
            <a:xfrm>
              <a:off x="6199325" y="3640075"/>
              <a:ext cx="276125" cy="292850"/>
            </a:xfrm>
            <a:custGeom>
              <a:avLst/>
              <a:gdLst/>
              <a:ahLst/>
              <a:cxnLst/>
              <a:rect l="l" t="t" r="r" b="b"/>
              <a:pathLst>
                <a:path w="11045" h="11714" extrusionOk="0">
                  <a:moveTo>
                    <a:pt x="11011" y="0"/>
                  </a:moveTo>
                  <a:lnTo>
                    <a:pt x="0" y="17"/>
                  </a:lnTo>
                  <a:lnTo>
                    <a:pt x="17" y="11713"/>
                  </a:lnTo>
                  <a:lnTo>
                    <a:pt x="11044" y="11680"/>
                  </a:lnTo>
                  <a:lnTo>
                    <a:pt x="1101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5"/>
            <p:cNvSpPr/>
            <p:nvPr/>
          </p:nvSpPr>
          <p:spPr>
            <a:xfrm>
              <a:off x="5924875" y="3640500"/>
              <a:ext cx="276125" cy="292825"/>
            </a:xfrm>
            <a:custGeom>
              <a:avLst/>
              <a:gdLst/>
              <a:ahLst/>
              <a:cxnLst/>
              <a:rect l="l" t="t" r="r" b="b"/>
              <a:pathLst>
                <a:path w="11045" h="11713" extrusionOk="0">
                  <a:moveTo>
                    <a:pt x="11028" y="0"/>
                  </a:moveTo>
                  <a:lnTo>
                    <a:pt x="1" y="17"/>
                  </a:lnTo>
                  <a:lnTo>
                    <a:pt x="17" y="11713"/>
                  </a:lnTo>
                  <a:lnTo>
                    <a:pt x="11045" y="11679"/>
                  </a:lnTo>
                  <a:lnTo>
                    <a:pt x="1102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5"/>
            <p:cNvSpPr/>
            <p:nvPr/>
          </p:nvSpPr>
          <p:spPr>
            <a:xfrm>
              <a:off x="5922375" y="3714875"/>
              <a:ext cx="555150" cy="7525"/>
            </a:xfrm>
            <a:custGeom>
              <a:avLst/>
              <a:gdLst/>
              <a:ahLst/>
              <a:cxnLst/>
              <a:rect l="l" t="t" r="r" b="b"/>
              <a:pathLst>
                <a:path w="22206" h="301" extrusionOk="0">
                  <a:moveTo>
                    <a:pt x="13223" y="1"/>
                  </a:moveTo>
                  <a:cubicBezTo>
                    <a:pt x="8851" y="1"/>
                    <a:pt x="4481" y="33"/>
                    <a:pt x="117" y="83"/>
                  </a:cubicBezTo>
                  <a:cubicBezTo>
                    <a:pt x="0" y="83"/>
                    <a:pt x="0" y="250"/>
                    <a:pt x="117" y="250"/>
                  </a:cubicBezTo>
                  <a:cubicBezTo>
                    <a:pt x="3465" y="280"/>
                    <a:pt x="6819" y="301"/>
                    <a:pt x="10175" y="301"/>
                  </a:cubicBezTo>
                  <a:cubicBezTo>
                    <a:pt x="14154" y="301"/>
                    <a:pt x="18135" y="272"/>
                    <a:pt x="22106" y="200"/>
                  </a:cubicBezTo>
                  <a:cubicBezTo>
                    <a:pt x="22206" y="200"/>
                    <a:pt x="22206" y="49"/>
                    <a:pt x="22106" y="49"/>
                  </a:cubicBezTo>
                  <a:cubicBezTo>
                    <a:pt x="19144" y="16"/>
                    <a:pt x="16183" y="1"/>
                    <a:pt x="132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5"/>
            <p:cNvSpPr/>
            <p:nvPr/>
          </p:nvSpPr>
          <p:spPr>
            <a:xfrm>
              <a:off x="6271150" y="2538975"/>
              <a:ext cx="202200" cy="214725"/>
            </a:xfrm>
            <a:custGeom>
              <a:avLst/>
              <a:gdLst/>
              <a:ahLst/>
              <a:cxnLst/>
              <a:rect l="l" t="t" r="r" b="b"/>
              <a:pathLst>
                <a:path w="8088" h="8589" extrusionOk="0">
                  <a:moveTo>
                    <a:pt x="8071" y="1"/>
                  </a:moveTo>
                  <a:lnTo>
                    <a:pt x="1" y="17"/>
                  </a:lnTo>
                  <a:lnTo>
                    <a:pt x="18" y="8589"/>
                  </a:lnTo>
                  <a:lnTo>
                    <a:pt x="8088" y="8572"/>
                  </a:lnTo>
                  <a:lnTo>
                    <a:pt x="807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5"/>
            <p:cNvSpPr/>
            <p:nvPr/>
          </p:nvSpPr>
          <p:spPr>
            <a:xfrm>
              <a:off x="6070250" y="2539400"/>
              <a:ext cx="202200" cy="214725"/>
            </a:xfrm>
            <a:custGeom>
              <a:avLst/>
              <a:gdLst/>
              <a:ahLst/>
              <a:cxnLst/>
              <a:rect l="l" t="t" r="r" b="b"/>
              <a:pathLst>
                <a:path w="8088" h="8589" extrusionOk="0">
                  <a:moveTo>
                    <a:pt x="8070" y="0"/>
                  </a:moveTo>
                  <a:lnTo>
                    <a:pt x="0" y="17"/>
                  </a:lnTo>
                  <a:lnTo>
                    <a:pt x="17" y="8589"/>
                  </a:lnTo>
                  <a:lnTo>
                    <a:pt x="8087" y="8572"/>
                  </a:lnTo>
                  <a:lnTo>
                    <a:pt x="807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5"/>
            <p:cNvSpPr/>
            <p:nvPr/>
          </p:nvSpPr>
          <p:spPr>
            <a:xfrm>
              <a:off x="6067725" y="2593475"/>
              <a:ext cx="407300" cy="6525"/>
            </a:xfrm>
            <a:custGeom>
              <a:avLst/>
              <a:gdLst/>
              <a:ahLst/>
              <a:cxnLst/>
              <a:rect l="l" t="t" r="r" b="b"/>
              <a:pathLst>
                <a:path w="16292" h="261" extrusionOk="0">
                  <a:moveTo>
                    <a:pt x="9147" y="0"/>
                  </a:moveTo>
                  <a:cubicBezTo>
                    <a:pt x="6130" y="0"/>
                    <a:pt x="3113" y="22"/>
                    <a:pt x="101" y="60"/>
                  </a:cubicBezTo>
                  <a:cubicBezTo>
                    <a:pt x="1" y="60"/>
                    <a:pt x="1" y="227"/>
                    <a:pt x="101" y="227"/>
                  </a:cubicBezTo>
                  <a:cubicBezTo>
                    <a:pt x="2442" y="249"/>
                    <a:pt x="4786" y="261"/>
                    <a:pt x="7131" y="261"/>
                  </a:cubicBezTo>
                  <a:cubicBezTo>
                    <a:pt x="10158" y="261"/>
                    <a:pt x="13186" y="240"/>
                    <a:pt x="16208" y="193"/>
                  </a:cubicBezTo>
                  <a:cubicBezTo>
                    <a:pt x="16292" y="177"/>
                    <a:pt x="16292" y="60"/>
                    <a:pt x="16208" y="43"/>
                  </a:cubicBezTo>
                  <a:cubicBezTo>
                    <a:pt x="13857" y="14"/>
                    <a:pt x="11502" y="0"/>
                    <a:pt x="91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5"/>
            <p:cNvSpPr/>
            <p:nvPr/>
          </p:nvSpPr>
          <p:spPr>
            <a:xfrm>
              <a:off x="6233575" y="2749925"/>
              <a:ext cx="366775" cy="175050"/>
            </a:xfrm>
            <a:custGeom>
              <a:avLst/>
              <a:gdLst/>
              <a:ahLst/>
              <a:cxnLst/>
              <a:rect l="l" t="t" r="r" b="b"/>
              <a:pathLst>
                <a:path w="14671" h="7002" extrusionOk="0">
                  <a:moveTo>
                    <a:pt x="14670" y="1"/>
                  </a:moveTo>
                  <a:lnTo>
                    <a:pt x="0" y="17"/>
                  </a:lnTo>
                  <a:lnTo>
                    <a:pt x="17" y="7001"/>
                  </a:lnTo>
                  <a:lnTo>
                    <a:pt x="14670" y="6968"/>
                  </a:lnTo>
                  <a:lnTo>
                    <a:pt x="1467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5"/>
            <p:cNvSpPr/>
            <p:nvPr/>
          </p:nvSpPr>
          <p:spPr>
            <a:xfrm>
              <a:off x="5869325" y="2748675"/>
              <a:ext cx="366775" cy="175050"/>
            </a:xfrm>
            <a:custGeom>
              <a:avLst/>
              <a:gdLst/>
              <a:ahLst/>
              <a:cxnLst/>
              <a:rect l="l" t="t" r="r" b="b"/>
              <a:pathLst>
                <a:path w="14671" h="7002" extrusionOk="0">
                  <a:moveTo>
                    <a:pt x="14654" y="0"/>
                  </a:moveTo>
                  <a:lnTo>
                    <a:pt x="0" y="34"/>
                  </a:lnTo>
                  <a:lnTo>
                    <a:pt x="0" y="7001"/>
                  </a:lnTo>
                  <a:lnTo>
                    <a:pt x="14670" y="6985"/>
                  </a:lnTo>
                  <a:lnTo>
                    <a:pt x="1465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5"/>
            <p:cNvSpPr/>
            <p:nvPr/>
          </p:nvSpPr>
          <p:spPr>
            <a:xfrm>
              <a:off x="5865975" y="2792450"/>
              <a:ext cx="736450" cy="9100"/>
            </a:xfrm>
            <a:custGeom>
              <a:avLst/>
              <a:gdLst/>
              <a:ahLst/>
              <a:cxnLst/>
              <a:rect l="l" t="t" r="r" b="b"/>
              <a:pathLst>
                <a:path w="29458" h="364" extrusionOk="0">
                  <a:moveTo>
                    <a:pt x="17345" y="0"/>
                  </a:moveTo>
                  <a:cubicBezTo>
                    <a:pt x="11598" y="0"/>
                    <a:pt x="5846" y="52"/>
                    <a:pt x="101" y="121"/>
                  </a:cubicBezTo>
                  <a:cubicBezTo>
                    <a:pt x="1" y="121"/>
                    <a:pt x="1" y="288"/>
                    <a:pt x="101" y="288"/>
                  </a:cubicBezTo>
                  <a:cubicBezTo>
                    <a:pt x="4671" y="335"/>
                    <a:pt x="9245" y="363"/>
                    <a:pt x="13818" y="363"/>
                  </a:cubicBezTo>
                  <a:cubicBezTo>
                    <a:pt x="19008" y="363"/>
                    <a:pt x="24196" y="327"/>
                    <a:pt x="29374" y="238"/>
                  </a:cubicBezTo>
                  <a:cubicBezTo>
                    <a:pt x="29458" y="221"/>
                    <a:pt x="29458" y="87"/>
                    <a:pt x="29374" y="87"/>
                  </a:cubicBezTo>
                  <a:cubicBezTo>
                    <a:pt x="25369" y="26"/>
                    <a:pt x="21358" y="0"/>
                    <a:pt x="1734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5"/>
            <p:cNvSpPr/>
            <p:nvPr/>
          </p:nvSpPr>
          <p:spPr>
            <a:xfrm>
              <a:off x="6493375" y="2071150"/>
              <a:ext cx="92775" cy="359250"/>
            </a:xfrm>
            <a:custGeom>
              <a:avLst/>
              <a:gdLst/>
              <a:ahLst/>
              <a:cxnLst/>
              <a:rect l="l" t="t" r="r" b="b"/>
              <a:pathLst>
                <a:path w="3711" h="14370" extrusionOk="0">
                  <a:moveTo>
                    <a:pt x="1" y="0"/>
                  </a:moveTo>
                  <a:lnTo>
                    <a:pt x="18" y="14370"/>
                  </a:lnTo>
                  <a:lnTo>
                    <a:pt x="3710" y="1437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5"/>
            <p:cNvSpPr/>
            <p:nvPr/>
          </p:nvSpPr>
          <p:spPr>
            <a:xfrm>
              <a:off x="6587375" y="2168050"/>
              <a:ext cx="92750" cy="261100"/>
            </a:xfrm>
            <a:custGeom>
              <a:avLst/>
              <a:gdLst/>
              <a:ahLst/>
              <a:cxnLst/>
              <a:rect l="l" t="t" r="r" b="b"/>
              <a:pathLst>
                <a:path w="3710" h="10444" extrusionOk="0">
                  <a:moveTo>
                    <a:pt x="0" y="1"/>
                  </a:moveTo>
                  <a:lnTo>
                    <a:pt x="17" y="10443"/>
                  </a:lnTo>
                  <a:lnTo>
                    <a:pt x="3710" y="10443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5"/>
            <p:cNvSpPr/>
            <p:nvPr/>
          </p:nvSpPr>
          <p:spPr>
            <a:xfrm>
              <a:off x="6349275" y="2138400"/>
              <a:ext cx="143725" cy="291575"/>
            </a:xfrm>
            <a:custGeom>
              <a:avLst/>
              <a:gdLst/>
              <a:ahLst/>
              <a:cxnLst/>
              <a:rect l="l" t="t" r="r" b="b"/>
              <a:pathLst>
                <a:path w="5749" h="11663" extrusionOk="0">
                  <a:moveTo>
                    <a:pt x="5715" y="0"/>
                  </a:moveTo>
                  <a:lnTo>
                    <a:pt x="0" y="17"/>
                  </a:lnTo>
                  <a:lnTo>
                    <a:pt x="17" y="11663"/>
                  </a:lnTo>
                  <a:lnTo>
                    <a:pt x="5748" y="11646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5"/>
            <p:cNvSpPr/>
            <p:nvPr/>
          </p:nvSpPr>
          <p:spPr>
            <a:xfrm>
              <a:off x="6305825" y="2138800"/>
              <a:ext cx="45975" cy="291175"/>
            </a:xfrm>
            <a:custGeom>
              <a:avLst/>
              <a:gdLst/>
              <a:ahLst/>
              <a:cxnLst/>
              <a:rect l="l" t="t" r="r" b="b"/>
              <a:pathLst>
                <a:path w="1839" h="11647" extrusionOk="0">
                  <a:moveTo>
                    <a:pt x="1" y="1"/>
                  </a:moveTo>
                  <a:lnTo>
                    <a:pt x="17" y="11647"/>
                  </a:lnTo>
                  <a:lnTo>
                    <a:pt x="1839" y="11647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5"/>
            <p:cNvSpPr/>
            <p:nvPr/>
          </p:nvSpPr>
          <p:spPr>
            <a:xfrm>
              <a:off x="6260725" y="2206075"/>
              <a:ext cx="45550" cy="223900"/>
            </a:xfrm>
            <a:custGeom>
              <a:avLst/>
              <a:gdLst/>
              <a:ahLst/>
              <a:cxnLst/>
              <a:rect l="l" t="t" r="r" b="b"/>
              <a:pathLst>
                <a:path w="1822" h="8956" extrusionOk="0">
                  <a:moveTo>
                    <a:pt x="1805" y="0"/>
                  </a:moveTo>
                  <a:lnTo>
                    <a:pt x="0" y="17"/>
                  </a:lnTo>
                  <a:lnTo>
                    <a:pt x="0" y="8956"/>
                  </a:lnTo>
                  <a:lnTo>
                    <a:pt x="1821" y="895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5"/>
            <p:cNvSpPr/>
            <p:nvPr/>
          </p:nvSpPr>
          <p:spPr>
            <a:xfrm>
              <a:off x="6520125" y="3087025"/>
              <a:ext cx="215150" cy="346300"/>
            </a:xfrm>
            <a:custGeom>
              <a:avLst/>
              <a:gdLst/>
              <a:ahLst/>
              <a:cxnLst/>
              <a:rect l="l" t="t" r="r" b="b"/>
              <a:pathLst>
                <a:path w="8606" h="13852" extrusionOk="0">
                  <a:moveTo>
                    <a:pt x="3409" y="0"/>
                  </a:moveTo>
                  <a:lnTo>
                    <a:pt x="0" y="1437"/>
                  </a:lnTo>
                  <a:lnTo>
                    <a:pt x="5197" y="13852"/>
                  </a:lnTo>
                  <a:lnTo>
                    <a:pt x="8605" y="12431"/>
                  </a:lnTo>
                  <a:lnTo>
                    <a:pt x="34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5"/>
            <p:cNvSpPr/>
            <p:nvPr/>
          </p:nvSpPr>
          <p:spPr>
            <a:xfrm>
              <a:off x="6439925" y="3074075"/>
              <a:ext cx="92750" cy="359250"/>
            </a:xfrm>
            <a:custGeom>
              <a:avLst/>
              <a:gdLst/>
              <a:ahLst/>
              <a:cxnLst/>
              <a:rect l="l" t="t" r="r" b="b"/>
              <a:pathLst>
                <a:path w="3710" h="14370" extrusionOk="0">
                  <a:moveTo>
                    <a:pt x="3693" y="0"/>
                  </a:moveTo>
                  <a:lnTo>
                    <a:pt x="0" y="17"/>
                  </a:lnTo>
                  <a:lnTo>
                    <a:pt x="34" y="14370"/>
                  </a:lnTo>
                  <a:lnTo>
                    <a:pt x="3709" y="14370"/>
                  </a:lnTo>
                  <a:lnTo>
                    <a:pt x="36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5"/>
            <p:cNvSpPr/>
            <p:nvPr/>
          </p:nvSpPr>
          <p:spPr>
            <a:xfrm>
              <a:off x="6249850" y="3141750"/>
              <a:ext cx="143725" cy="291150"/>
            </a:xfrm>
            <a:custGeom>
              <a:avLst/>
              <a:gdLst/>
              <a:ahLst/>
              <a:cxnLst/>
              <a:rect l="l" t="t" r="r" b="b"/>
              <a:pathLst>
                <a:path w="5749" h="11646" extrusionOk="0">
                  <a:moveTo>
                    <a:pt x="5732" y="0"/>
                  </a:moveTo>
                  <a:lnTo>
                    <a:pt x="1" y="17"/>
                  </a:lnTo>
                  <a:lnTo>
                    <a:pt x="17" y="11646"/>
                  </a:lnTo>
                  <a:lnTo>
                    <a:pt x="5749" y="11646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5"/>
            <p:cNvSpPr/>
            <p:nvPr/>
          </p:nvSpPr>
          <p:spPr>
            <a:xfrm>
              <a:off x="6392725" y="3033975"/>
              <a:ext cx="32175" cy="398925"/>
            </a:xfrm>
            <a:custGeom>
              <a:avLst/>
              <a:gdLst/>
              <a:ahLst/>
              <a:cxnLst/>
              <a:rect l="l" t="t" r="r" b="b"/>
              <a:pathLst>
                <a:path w="1287" h="15957" extrusionOk="0">
                  <a:moveTo>
                    <a:pt x="0" y="0"/>
                  </a:moveTo>
                  <a:lnTo>
                    <a:pt x="34" y="15957"/>
                  </a:lnTo>
                  <a:lnTo>
                    <a:pt x="1287" y="15957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5"/>
            <p:cNvSpPr/>
            <p:nvPr/>
          </p:nvSpPr>
          <p:spPr>
            <a:xfrm>
              <a:off x="6424450" y="3096200"/>
              <a:ext cx="15900" cy="336700"/>
            </a:xfrm>
            <a:custGeom>
              <a:avLst/>
              <a:gdLst/>
              <a:ahLst/>
              <a:cxnLst/>
              <a:rect l="l" t="t" r="r" b="b"/>
              <a:pathLst>
                <a:path w="636" h="13468" extrusionOk="0">
                  <a:moveTo>
                    <a:pt x="1" y="1"/>
                  </a:moveTo>
                  <a:lnTo>
                    <a:pt x="18" y="13468"/>
                  </a:lnTo>
                  <a:lnTo>
                    <a:pt x="636" y="13468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5"/>
            <p:cNvSpPr/>
            <p:nvPr/>
          </p:nvSpPr>
          <p:spPr>
            <a:xfrm>
              <a:off x="5912350" y="3418275"/>
              <a:ext cx="336700" cy="16300"/>
            </a:xfrm>
            <a:custGeom>
              <a:avLst/>
              <a:gdLst/>
              <a:ahLst/>
              <a:cxnLst/>
              <a:rect l="l" t="t" r="r" b="b"/>
              <a:pathLst>
                <a:path w="13468" h="652" extrusionOk="0">
                  <a:moveTo>
                    <a:pt x="13467" y="0"/>
                  </a:moveTo>
                  <a:lnTo>
                    <a:pt x="0" y="17"/>
                  </a:lnTo>
                  <a:lnTo>
                    <a:pt x="0" y="652"/>
                  </a:lnTo>
                  <a:lnTo>
                    <a:pt x="13467" y="618"/>
                  </a:lnTo>
                  <a:lnTo>
                    <a:pt x="1346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5"/>
            <p:cNvSpPr/>
            <p:nvPr/>
          </p:nvSpPr>
          <p:spPr>
            <a:xfrm>
              <a:off x="5883100" y="3325125"/>
              <a:ext cx="367200" cy="93575"/>
            </a:xfrm>
            <a:custGeom>
              <a:avLst/>
              <a:gdLst/>
              <a:ahLst/>
              <a:cxnLst/>
              <a:rect l="l" t="t" r="r" b="b"/>
              <a:pathLst>
                <a:path w="14688" h="3743" extrusionOk="0">
                  <a:moveTo>
                    <a:pt x="14687" y="0"/>
                  </a:moveTo>
                  <a:lnTo>
                    <a:pt x="1" y="17"/>
                  </a:lnTo>
                  <a:lnTo>
                    <a:pt x="17" y="3743"/>
                  </a:lnTo>
                  <a:lnTo>
                    <a:pt x="14687" y="3726"/>
                  </a:lnTo>
                  <a:lnTo>
                    <a:pt x="1468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5"/>
            <p:cNvSpPr/>
            <p:nvPr/>
          </p:nvSpPr>
          <p:spPr>
            <a:xfrm>
              <a:off x="5955375" y="3231125"/>
              <a:ext cx="294925" cy="94025"/>
            </a:xfrm>
            <a:custGeom>
              <a:avLst/>
              <a:gdLst/>
              <a:ahLst/>
              <a:cxnLst/>
              <a:rect l="l" t="t" r="r" b="b"/>
              <a:pathLst>
                <a:path w="11797" h="3761" extrusionOk="0">
                  <a:moveTo>
                    <a:pt x="11780" y="1"/>
                  </a:moveTo>
                  <a:lnTo>
                    <a:pt x="0" y="34"/>
                  </a:lnTo>
                  <a:lnTo>
                    <a:pt x="0" y="3760"/>
                  </a:lnTo>
                  <a:lnTo>
                    <a:pt x="11796" y="3727"/>
                  </a:lnTo>
                  <a:lnTo>
                    <a:pt x="1178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5"/>
            <p:cNvSpPr/>
            <p:nvPr/>
          </p:nvSpPr>
          <p:spPr>
            <a:xfrm>
              <a:off x="5836725" y="4382350"/>
              <a:ext cx="244825" cy="107575"/>
            </a:xfrm>
            <a:custGeom>
              <a:avLst/>
              <a:gdLst/>
              <a:ahLst/>
              <a:cxnLst/>
              <a:rect l="l" t="t" r="r" b="b"/>
              <a:pathLst>
                <a:path w="9793" h="4303" extrusionOk="0">
                  <a:moveTo>
                    <a:pt x="4496" y="0"/>
                  </a:moveTo>
                  <a:lnTo>
                    <a:pt x="4479" y="2824"/>
                  </a:lnTo>
                  <a:cubicBezTo>
                    <a:pt x="4479" y="2824"/>
                    <a:pt x="1" y="3827"/>
                    <a:pt x="1087" y="4161"/>
                  </a:cubicBezTo>
                  <a:cubicBezTo>
                    <a:pt x="1446" y="4266"/>
                    <a:pt x="2486" y="4302"/>
                    <a:pt x="3729" y="4302"/>
                  </a:cubicBezTo>
                  <a:cubicBezTo>
                    <a:pt x="5843" y="4302"/>
                    <a:pt x="8542" y="4197"/>
                    <a:pt x="9458" y="4144"/>
                  </a:cubicBezTo>
                  <a:lnTo>
                    <a:pt x="9792" y="4111"/>
                  </a:lnTo>
                  <a:lnTo>
                    <a:pt x="975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5"/>
            <p:cNvSpPr/>
            <p:nvPr/>
          </p:nvSpPr>
          <p:spPr>
            <a:xfrm>
              <a:off x="6033900" y="4448225"/>
              <a:ext cx="47225" cy="37750"/>
            </a:xfrm>
            <a:custGeom>
              <a:avLst/>
              <a:gdLst/>
              <a:ahLst/>
              <a:cxnLst/>
              <a:rect l="l" t="t" r="r" b="b"/>
              <a:pathLst>
                <a:path w="1889" h="1510" extrusionOk="0">
                  <a:moveTo>
                    <a:pt x="1757" y="0"/>
                  </a:moveTo>
                  <a:cubicBezTo>
                    <a:pt x="1365" y="0"/>
                    <a:pt x="969" y="134"/>
                    <a:pt x="669" y="390"/>
                  </a:cubicBezTo>
                  <a:cubicBezTo>
                    <a:pt x="301" y="657"/>
                    <a:pt x="67" y="1058"/>
                    <a:pt x="0" y="1509"/>
                  </a:cubicBezTo>
                  <a:lnTo>
                    <a:pt x="1889" y="1476"/>
                  </a:lnTo>
                  <a:lnTo>
                    <a:pt x="1889" y="5"/>
                  </a:lnTo>
                  <a:cubicBezTo>
                    <a:pt x="1845" y="2"/>
                    <a:pt x="1801" y="0"/>
                    <a:pt x="1757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5"/>
            <p:cNvSpPr/>
            <p:nvPr/>
          </p:nvSpPr>
          <p:spPr>
            <a:xfrm>
              <a:off x="5855125" y="4467150"/>
              <a:ext cx="226425" cy="22475"/>
            </a:xfrm>
            <a:custGeom>
              <a:avLst/>
              <a:gdLst/>
              <a:ahLst/>
              <a:cxnLst/>
              <a:rect l="l" t="t" r="r" b="b"/>
              <a:pathLst>
                <a:path w="9057" h="899" extrusionOk="0">
                  <a:moveTo>
                    <a:pt x="1571" y="0"/>
                  </a:moveTo>
                  <a:cubicBezTo>
                    <a:pt x="1571" y="0"/>
                    <a:pt x="0" y="451"/>
                    <a:pt x="201" y="702"/>
                  </a:cubicBezTo>
                  <a:cubicBezTo>
                    <a:pt x="293" y="836"/>
                    <a:pt x="1842" y="898"/>
                    <a:pt x="3701" y="898"/>
                  </a:cubicBezTo>
                  <a:cubicBezTo>
                    <a:pt x="5560" y="898"/>
                    <a:pt x="7728" y="836"/>
                    <a:pt x="9056" y="719"/>
                  </a:cubicBezTo>
                  <a:lnTo>
                    <a:pt x="9040" y="602"/>
                  </a:lnTo>
                  <a:lnTo>
                    <a:pt x="2039" y="669"/>
                  </a:lnTo>
                  <a:cubicBezTo>
                    <a:pt x="2039" y="669"/>
                    <a:pt x="1872" y="0"/>
                    <a:pt x="1571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5"/>
            <p:cNvSpPr/>
            <p:nvPr/>
          </p:nvSpPr>
          <p:spPr>
            <a:xfrm>
              <a:off x="5858875" y="4480925"/>
              <a:ext cx="223500" cy="3375"/>
            </a:xfrm>
            <a:custGeom>
              <a:avLst/>
              <a:gdLst/>
              <a:ahLst/>
              <a:cxnLst/>
              <a:rect l="l" t="t" r="r" b="b"/>
              <a:pathLst>
                <a:path w="8940" h="135" extrusionOk="0">
                  <a:moveTo>
                    <a:pt x="55" y="27"/>
                  </a:moveTo>
                  <a:cubicBezTo>
                    <a:pt x="38" y="27"/>
                    <a:pt x="23" y="34"/>
                    <a:pt x="1" y="34"/>
                  </a:cubicBezTo>
                  <a:lnTo>
                    <a:pt x="84" y="34"/>
                  </a:lnTo>
                  <a:cubicBezTo>
                    <a:pt x="73" y="29"/>
                    <a:pt x="64" y="27"/>
                    <a:pt x="55" y="27"/>
                  </a:cubicBezTo>
                  <a:close/>
                  <a:moveTo>
                    <a:pt x="8839" y="1"/>
                  </a:moveTo>
                  <a:lnTo>
                    <a:pt x="8589" y="17"/>
                  </a:lnTo>
                  <a:lnTo>
                    <a:pt x="7620" y="34"/>
                  </a:lnTo>
                  <a:cubicBezTo>
                    <a:pt x="6818" y="51"/>
                    <a:pt x="5698" y="68"/>
                    <a:pt x="4462" y="68"/>
                  </a:cubicBezTo>
                  <a:cubicBezTo>
                    <a:pt x="4100" y="72"/>
                    <a:pt x="3749" y="74"/>
                    <a:pt x="3413" y="74"/>
                  </a:cubicBezTo>
                  <a:cubicBezTo>
                    <a:pt x="2604" y="74"/>
                    <a:pt x="1883" y="63"/>
                    <a:pt x="1304" y="51"/>
                  </a:cubicBezTo>
                  <a:cubicBezTo>
                    <a:pt x="936" y="34"/>
                    <a:pt x="602" y="34"/>
                    <a:pt x="351" y="34"/>
                  </a:cubicBezTo>
                  <a:lnTo>
                    <a:pt x="84" y="34"/>
                  </a:lnTo>
                  <a:lnTo>
                    <a:pt x="351" y="51"/>
                  </a:lnTo>
                  <a:lnTo>
                    <a:pt x="1304" y="101"/>
                  </a:lnTo>
                  <a:cubicBezTo>
                    <a:pt x="2106" y="118"/>
                    <a:pt x="3225" y="134"/>
                    <a:pt x="4462" y="134"/>
                  </a:cubicBezTo>
                  <a:cubicBezTo>
                    <a:pt x="5698" y="134"/>
                    <a:pt x="6818" y="118"/>
                    <a:pt x="7620" y="84"/>
                  </a:cubicBezTo>
                  <a:lnTo>
                    <a:pt x="8589" y="34"/>
                  </a:lnTo>
                  <a:cubicBezTo>
                    <a:pt x="8672" y="34"/>
                    <a:pt x="8773" y="34"/>
                    <a:pt x="8839" y="17"/>
                  </a:cubicBezTo>
                  <a:lnTo>
                    <a:pt x="8940" y="17"/>
                  </a:lnTo>
                  <a:cubicBezTo>
                    <a:pt x="8906" y="1"/>
                    <a:pt x="8873" y="1"/>
                    <a:pt x="88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5"/>
            <p:cNvSpPr/>
            <p:nvPr/>
          </p:nvSpPr>
          <p:spPr>
            <a:xfrm>
              <a:off x="5893125" y="4465900"/>
              <a:ext cx="13400" cy="20475"/>
            </a:xfrm>
            <a:custGeom>
              <a:avLst/>
              <a:gdLst/>
              <a:ahLst/>
              <a:cxnLst/>
              <a:rect l="l" t="t" r="r" b="b"/>
              <a:pathLst>
                <a:path w="536" h="819" extrusionOk="0">
                  <a:moveTo>
                    <a:pt x="1" y="0"/>
                  </a:moveTo>
                  <a:lnTo>
                    <a:pt x="1" y="0"/>
                  </a:lnTo>
                  <a:cubicBezTo>
                    <a:pt x="268" y="201"/>
                    <a:pt x="452" y="501"/>
                    <a:pt x="519" y="819"/>
                  </a:cubicBezTo>
                  <a:cubicBezTo>
                    <a:pt x="535" y="468"/>
                    <a:pt x="335" y="15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5"/>
            <p:cNvSpPr/>
            <p:nvPr/>
          </p:nvSpPr>
          <p:spPr>
            <a:xfrm>
              <a:off x="5939925" y="4452525"/>
              <a:ext cx="7950" cy="11300"/>
            </a:xfrm>
            <a:custGeom>
              <a:avLst/>
              <a:gdLst/>
              <a:ahLst/>
              <a:cxnLst/>
              <a:rect l="l" t="t" r="r" b="b"/>
              <a:pathLst>
                <a:path w="318" h="452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17"/>
                    <a:pt x="50" y="117"/>
                    <a:pt x="134" y="251"/>
                  </a:cubicBezTo>
                  <a:cubicBezTo>
                    <a:pt x="201" y="368"/>
                    <a:pt x="284" y="452"/>
                    <a:pt x="301" y="452"/>
                  </a:cubicBezTo>
                  <a:cubicBezTo>
                    <a:pt x="317" y="435"/>
                    <a:pt x="251" y="335"/>
                    <a:pt x="184" y="218"/>
                  </a:cubicBezTo>
                  <a:cubicBezTo>
                    <a:pt x="100" y="84"/>
                    <a:pt x="33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5"/>
            <p:cNvSpPr/>
            <p:nvPr/>
          </p:nvSpPr>
          <p:spPr>
            <a:xfrm>
              <a:off x="5949525" y="4450425"/>
              <a:ext cx="8800" cy="7625"/>
            </a:xfrm>
            <a:custGeom>
              <a:avLst/>
              <a:gdLst/>
              <a:ahLst/>
              <a:cxnLst/>
              <a:rect l="l" t="t" r="r" b="b"/>
              <a:pathLst>
                <a:path w="352" h="305" extrusionOk="0">
                  <a:moveTo>
                    <a:pt x="0" y="1"/>
                  </a:moveTo>
                  <a:cubicBezTo>
                    <a:pt x="0" y="18"/>
                    <a:pt x="67" y="101"/>
                    <a:pt x="151" y="185"/>
                  </a:cubicBezTo>
                  <a:cubicBezTo>
                    <a:pt x="223" y="257"/>
                    <a:pt x="296" y="305"/>
                    <a:pt x="325" y="305"/>
                  </a:cubicBezTo>
                  <a:cubicBezTo>
                    <a:pt x="329" y="305"/>
                    <a:pt x="332" y="304"/>
                    <a:pt x="334" y="302"/>
                  </a:cubicBezTo>
                  <a:cubicBezTo>
                    <a:pt x="351" y="285"/>
                    <a:pt x="284" y="218"/>
                    <a:pt x="201" y="135"/>
                  </a:cubicBezTo>
                  <a:cubicBezTo>
                    <a:pt x="101" y="51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5"/>
            <p:cNvSpPr/>
            <p:nvPr/>
          </p:nvSpPr>
          <p:spPr>
            <a:xfrm>
              <a:off x="5950775" y="4444850"/>
              <a:ext cx="13800" cy="1700"/>
            </a:xfrm>
            <a:custGeom>
              <a:avLst/>
              <a:gdLst/>
              <a:ahLst/>
              <a:cxnLst/>
              <a:rect l="l" t="t" r="r" b="b"/>
              <a:pathLst>
                <a:path w="552" h="68" extrusionOk="0">
                  <a:moveTo>
                    <a:pt x="304" y="0"/>
                  </a:moveTo>
                  <a:cubicBezTo>
                    <a:pt x="203" y="0"/>
                    <a:pt x="102" y="13"/>
                    <a:pt x="0" y="40"/>
                  </a:cubicBezTo>
                  <a:cubicBezTo>
                    <a:pt x="59" y="60"/>
                    <a:pt x="112" y="68"/>
                    <a:pt x="166" y="68"/>
                  </a:cubicBezTo>
                  <a:cubicBezTo>
                    <a:pt x="204" y="68"/>
                    <a:pt x="243" y="64"/>
                    <a:pt x="284" y="57"/>
                  </a:cubicBezTo>
                  <a:cubicBezTo>
                    <a:pt x="307" y="61"/>
                    <a:pt x="330" y="63"/>
                    <a:pt x="355" y="63"/>
                  </a:cubicBezTo>
                  <a:cubicBezTo>
                    <a:pt x="421" y="63"/>
                    <a:pt x="491" y="48"/>
                    <a:pt x="552" y="23"/>
                  </a:cubicBezTo>
                  <a:cubicBezTo>
                    <a:pt x="469" y="8"/>
                    <a:pt x="387" y="0"/>
                    <a:pt x="3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5"/>
            <p:cNvSpPr/>
            <p:nvPr/>
          </p:nvSpPr>
          <p:spPr>
            <a:xfrm>
              <a:off x="5951200" y="4436650"/>
              <a:ext cx="15900" cy="2575"/>
            </a:xfrm>
            <a:custGeom>
              <a:avLst/>
              <a:gdLst/>
              <a:ahLst/>
              <a:cxnLst/>
              <a:rect l="l" t="t" r="r" b="b"/>
              <a:pathLst>
                <a:path w="636" h="103" extrusionOk="0">
                  <a:moveTo>
                    <a:pt x="635" y="1"/>
                  </a:moveTo>
                  <a:lnTo>
                    <a:pt x="635" y="1"/>
                  </a:lnTo>
                  <a:cubicBezTo>
                    <a:pt x="418" y="17"/>
                    <a:pt x="217" y="34"/>
                    <a:pt x="0" y="51"/>
                  </a:cubicBezTo>
                  <a:cubicBezTo>
                    <a:pt x="91" y="85"/>
                    <a:pt x="181" y="103"/>
                    <a:pt x="270" y="103"/>
                  </a:cubicBezTo>
                  <a:cubicBezTo>
                    <a:pt x="395" y="103"/>
                    <a:pt x="518" y="69"/>
                    <a:pt x="6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5"/>
            <p:cNvSpPr/>
            <p:nvPr/>
          </p:nvSpPr>
          <p:spPr>
            <a:xfrm>
              <a:off x="5917775" y="4440475"/>
              <a:ext cx="25075" cy="14175"/>
            </a:xfrm>
            <a:custGeom>
              <a:avLst/>
              <a:gdLst/>
              <a:ahLst/>
              <a:cxnLst/>
              <a:rect l="l" t="t" r="r" b="b"/>
              <a:pathLst>
                <a:path w="1003" h="567" extrusionOk="0">
                  <a:moveTo>
                    <a:pt x="336" y="60"/>
                  </a:moveTo>
                  <a:cubicBezTo>
                    <a:pt x="391" y="60"/>
                    <a:pt x="446" y="68"/>
                    <a:pt x="502" y="81"/>
                  </a:cubicBezTo>
                  <a:cubicBezTo>
                    <a:pt x="619" y="115"/>
                    <a:pt x="719" y="182"/>
                    <a:pt x="802" y="265"/>
                  </a:cubicBezTo>
                  <a:cubicBezTo>
                    <a:pt x="847" y="333"/>
                    <a:pt x="885" y="392"/>
                    <a:pt x="915" y="460"/>
                  </a:cubicBezTo>
                  <a:lnTo>
                    <a:pt x="915" y="460"/>
                  </a:lnTo>
                  <a:cubicBezTo>
                    <a:pt x="856" y="454"/>
                    <a:pt x="771" y="441"/>
                    <a:pt x="669" y="416"/>
                  </a:cubicBezTo>
                  <a:cubicBezTo>
                    <a:pt x="552" y="399"/>
                    <a:pt x="435" y="366"/>
                    <a:pt x="318" y="332"/>
                  </a:cubicBezTo>
                  <a:cubicBezTo>
                    <a:pt x="251" y="315"/>
                    <a:pt x="184" y="282"/>
                    <a:pt x="134" y="249"/>
                  </a:cubicBezTo>
                  <a:cubicBezTo>
                    <a:pt x="67" y="215"/>
                    <a:pt x="51" y="148"/>
                    <a:pt x="101" y="115"/>
                  </a:cubicBezTo>
                  <a:cubicBezTo>
                    <a:pt x="179" y="76"/>
                    <a:pt x="257" y="60"/>
                    <a:pt x="336" y="60"/>
                  </a:cubicBezTo>
                  <a:close/>
                  <a:moveTo>
                    <a:pt x="337" y="1"/>
                  </a:moveTo>
                  <a:cubicBezTo>
                    <a:pt x="246" y="1"/>
                    <a:pt x="154" y="21"/>
                    <a:pt x="67" y="65"/>
                  </a:cubicBezTo>
                  <a:cubicBezTo>
                    <a:pt x="17" y="98"/>
                    <a:pt x="0" y="148"/>
                    <a:pt x="17" y="198"/>
                  </a:cubicBezTo>
                  <a:cubicBezTo>
                    <a:pt x="34" y="249"/>
                    <a:pt x="51" y="282"/>
                    <a:pt x="101" y="299"/>
                  </a:cubicBezTo>
                  <a:cubicBezTo>
                    <a:pt x="168" y="332"/>
                    <a:pt x="234" y="366"/>
                    <a:pt x="301" y="382"/>
                  </a:cubicBezTo>
                  <a:cubicBezTo>
                    <a:pt x="418" y="432"/>
                    <a:pt x="535" y="449"/>
                    <a:pt x="669" y="466"/>
                  </a:cubicBezTo>
                  <a:cubicBezTo>
                    <a:pt x="719" y="474"/>
                    <a:pt x="773" y="478"/>
                    <a:pt x="830" y="478"/>
                  </a:cubicBezTo>
                  <a:cubicBezTo>
                    <a:pt x="860" y="478"/>
                    <a:pt x="890" y="477"/>
                    <a:pt x="921" y="475"/>
                  </a:cubicBezTo>
                  <a:lnTo>
                    <a:pt x="921" y="475"/>
                  </a:lnTo>
                  <a:cubicBezTo>
                    <a:pt x="933" y="503"/>
                    <a:pt x="944" y="533"/>
                    <a:pt x="953" y="566"/>
                  </a:cubicBezTo>
                  <a:cubicBezTo>
                    <a:pt x="953" y="535"/>
                    <a:pt x="953" y="504"/>
                    <a:pt x="940" y="473"/>
                  </a:cubicBezTo>
                  <a:lnTo>
                    <a:pt x="940" y="473"/>
                  </a:lnTo>
                  <a:cubicBezTo>
                    <a:pt x="961" y="471"/>
                    <a:pt x="982" y="469"/>
                    <a:pt x="1003" y="466"/>
                  </a:cubicBezTo>
                  <a:cubicBezTo>
                    <a:pt x="1003" y="466"/>
                    <a:pt x="979" y="466"/>
                    <a:pt x="935" y="462"/>
                  </a:cubicBezTo>
                  <a:lnTo>
                    <a:pt x="935" y="462"/>
                  </a:lnTo>
                  <a:cubicBezTo>
                    <a:pt x="918" y="380"/>
                    <a:pt x="885" y="314"/>
                    <a:pt x="836" y="249"/>
                  </a:cubicBezTo>
                  <a:cubicBezTo>
                    <a:pt x="712" y="90"/>
                    <a:pt x="526" y="1"/>
                    <a:pt x="3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5"/>
            <p:cNvSpPr/>
            <p:nvPr/>
          </p:nvSpPr>
          <p:spPr>
            <a:xfrm>
              <a:off x="5939075" y="4436225"/>
              <a:ext cx="12975" cy="16325"/>
            </a:xfrm>
            <a:custGeom>
              <a:avLst/>
              <a:gdLst/>
              <a:ahLst/>
              <a:cxnLst/>
              <a:rect l="l" t="t" r="r" b="b"/>
              <a:pathLst>
                <a:path w="519" h="653" extrusionOk="0">
                  <a:moveTo>
                    <a:pt x="402" y="1"/>
                  </a:moveTo>
                  <a:cubicBezTo>
                    <a:pt x="285" y="1"/>
                    <a:pt x="168" y="68"/>
                    <a:pt x="118" y="168"/>
                  </a:cubicBezTo>
                  <a:cubicBezTo>
                    <a:pt x="67" y="251"/>
                    <a:pt x="34" y="335"/>
                    <a:pt x="17" y="419"/>
                  </a:cubicBezTo>
                  <a:cubicBezTo>
                    <a:pt x="1" y="502"/>
                    <a:pt x="17" y="586"/>
                    <a:pt x="67" y="652"/>
                  </a:cubicBezTo>
                  <a:cubicBezTo>
                    <a:pt x="51" y="586"/>
                    <a:pt x="51" y="502"/>
                    <a:pt x="67" y="435"/>
                  </a:cubicBezTo>
                  <a:cubicBezTo>
                    <a:pt x="84" y="352"/>
                    <a:pt x="118" y="268"/>
                    <a:pt x="168" y="201"/>
                  </a:cubicBezTo>
                  <a:cubicBezTo>
                    <a:pt x="213" y="140"/>
                    <a:pt x="287" y="66"/>
                    <a:pt x="363" y="66"/>
                  </a:cubicBezTo>
                  <a:cubicBezTo>
                    <a:pt x="370" y="66"/>
                    <a:pt x="378" y="66"/>
                    <a:pt x="385" y="68"/>
                  </a:cubicBezTo>
                  <a:cubicBezTo>
                    <a:pt x="468" y="84"/>
                    <a:pt x="435" y="201"/>
                    <a:pt x="385" y="285"/>
                  </a:cubicBezTo>
                  <a:cubicBezTo>
                    <a:pt x="351" y="352"/>
                    <a:pt x="301" y="419"/>
                    <a:pt x="251" y="485"/>
                  </a:cubicBezTo>
                  <a:cubicBezTo>
                    <a:pt x="151" y="586"/>
                    <a:pt x="84" y="636"/>
                    <a:pt x="84" y="652"/>
                  </a:cubicBezTo>
                  <a:cubicBezTo>
                    <a:pt x="168" y="619"/>
                    <a:pt x="235" y="569"/>
                    <a:pt x="285" y="519"/>
                  </a:cubicBezTo>
                  <a:cubicBezTo>
                    <a:pt x="351" y="452"/>
                    <a:pt x="402" y="385"/>
                    <a:pt x="435" y="302"/>
                  </a:cubicBezTo>
                  <a:cubicBezTo>
                    <a:pt x="468" y="268"/>
                    <a:pt x="485" y="218"/>
                    <a:pt x="502" y="151"/>
                  </a:cubicBezTo>
                  <a:cubicBezTo>
                    <a:pt x="519" y="84"/>
                    <a:pt x="468" y="18"/>
                    <a:pt x="4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5"/>
            <p:cNvSpPr/>
            <p:nvPr/>
          </p:nvSpPr>
          <p:spPr>
            <a:xfrm>
              <a:off x="6036400" y="4446775"/>
              <a:ext cx="46825" cy="38350"/>
            </a:xfrm>
            <a:custGeom>
              <a:avLst/>
              <a:gdLst/>
              <a:ahLst/>
              <a:cxnLst/>
              <a:rect l="l" t="t" r="r" b="b"/>
              <a:pathLst>
                <a:path w="1873" h="1534" extrusionOk="0">
                  <a:moveTo>
                    <a:pt x="1621" y="1"/>
                  </a:moveTo>
                  <a:cubicBezTo>
                    <a:pt x="1571" y="1"/>
                    <a:pt x="1521" y="5"/>
                    <a:pt x="1471" y="13"/>
                  </a:cubicBezTo>
                  <a:cubicBezTo>
                    <a:pt x="819" y="47"/>
                    <a:pt x="251" y="498"/>
                    <a:pt x="51" y="1133"/>
                  </a:cubicBezTo>
                  <a:cubicBezTo>
                    <a:pt x="34" y="1233"/>
                    <a:pt x="17" y="1333"/>
                    <a:pt x="1" y="1417"/>
                  </a:cubicBezTo>
                  <a:cubicBezTo>
                    <a:pt x="1" y="1450"/>
                    <a:pt x="1" y="1500"/>
                    <a:pt x="1" y="1534"/>
                  </a:cubicBezTo>
                  <a:cubicBezTo>
                    <a:pt x="17" y="1534"/>
                    <a:pt x="17" y="1383"/>
                    <a:pt x="101" y="1149"/>
                  </a:cubicBezTo>
                  <a:cubicBezTo>
                    <a:pt x="301" y="548"/>
                    <a:pt x="853" y="114"/>
                    <a:pt x="1488" y="47"/>
                  </a:cubicBezTo>
                  <a:cubicBezTo>
                    <a:pt x="1605" y="38"/>
                    <a:pt x="1701" y="38"/>
                    <a:pt x="1768" y="38"/>
                  </a:cubicBezTo>
                  <a:cubicBezTo>
                    <a:pt x="1834" y="38"/>
                    <a:pt x="1872" y="38"/>
                    <a:pt x="1872" y="30"/>
                  </a:cubicBezTo>
                  <a:cubicBezTo>
                    <a:pt x="1839" y="30"/>
                    <a:pt x="1805" y="13"/>
                    <a:pt x="1772" y="13"/>
                  </a:cubicBezTo>
                  <a:cubicBezTo>
                    <a:pt x="1722" y="5"/>
                    <a:pt x="1672" y="1"/>
                    <a:pt x="16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5"/>
            <p:cNvSpPr/>
            <p:nvPr/>
          </p:nvSpPr>
          <p:spPr>
            <a:xfrm>
              <a:off x="6068575" y="4388625"/>
              <a:ext cx="2525" cy="54325"/>
            </a:xfrm>
            <a:custGeom>
              <a:avLst/>
              <a:gdLst/>
              <a:ahLst/>
              <a:cxnLst/>
              <a:rect l="l" t="t" r="r" b="b"/>
              <a:pathLst>
                <a:path w="101" h="2173" extrusionOk="0">
                  <a:moveTo>
                    <a:pt x="34" y="0"/>
                  </a:moveTo>
                  <a:lnTo>
                    <a:pt x="34" y="0"/>
                  </a:lnTo>
                  <a:cubicBezTo>
                    <a:pt x="0" y="735"/>
                    <a:pt x="17" y="1454"/>
                    <a:pt x="67" y="2172"/>
                  </a:cubicBezTo>
                  <a:cubicBezTo>
                    <a:pt x="101" y="1454"/>
                    <a:pt x="84" y="719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5"/>
            <p:cNvSpPr/>
            <p:nvPr/>
          </p:nvSpPr>
          <p:spPr>
            <a:xfrm>
              <a:off x="5981275" y="4468650"/>
              <a:ext cx="38450" cy="2125"/>
            </a:xfrm>
            <a:custGeom>
              <a:avLst/>
              <a:gdLst/>
              <a:ahLst/>
              <a:cxnLst/>
              <a:rect l="l" t="t" r="r" b="b"/>
              <a:pathLst>
                <a:path w="1538" h="85" extrusionOk="0">
                  <a:moveTo>
                    <a:pt x="1454" y="0"/>
                  </a:moveTo>
                  <a:cubicBezTo>
                    <a:pt x="1326" y="0"/>
                    <a:pt x="1064" y="12"/>
                    <a:pt x="769" y="24"/>
                  </a:cubicBezTo>
                  <a:cubicBezTo>
                    <a:pt x="479" y="24"/>
                    <a:pt x="234" y="16"/>
                    <a:pt x="103" y="16"/>
                  </a:cubicBezTo>
                  <a:cubicBezTo>
                    <a:pt x="37" y="16"/>
                    <a:pt x="0" y="18"/>
                    <a:pt x="0" y="24"/>
                  </a:cubicBezTo>
                  <a:cubicBezTo>
                    <a:pt x="239" y="64"/>
                    <a:pt x="486" y="85"/>
                    <a:pt x="733" y="85"/>
                  </a:cubicBezTo>
                  <a:cubicBezTo>
                    <a:pt x="1004" y="85"/>
                    <a:pt x="1275" y="60"/>
                    <a:pt x="1537" y="7"/>
                  </a:cubicBezTo>
                  <a:cubicBezTo>
                    <a:pt x="1537" y="2"/>
                    <a:pt x="1507" y="0"/>
                    <a:pt x="14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5"/>
            <p:cNvSpPr/>
            <p:nvPr/>
          </p:nvSpPr>
          <p:spPr>
            <a:xfrm>
              <a:off x="6041425" y="4468725"/>
              <a:ext cx="4200" cy="7625"/>
            </a:xfrm>
            <a:custGeom>
              <a:avLst/>
              <a:gdLst/>
              <a:ahLst/>
              <a:cxnLst/>
              <a:rect l="l" t="t" r="r" b="b"/>
              <a:pathLst>
                <a:path w="168" h="305" extrusionOk="0">
                  <a:moveTo>
                    <a:pt x="158" y="1"/>
                  </a:moveTo>
                  <a:cubicBezTo>
                    <a:pt x="134" y="1"/>
                    <a:pt x="77" y="48"/>
                    <a:pt x="34" y="121"/>
                  </a:cubicBezTo>
                  <a:cubicBezTo>
                    <a:pt x="0" y="221"/>
                    <a:pt x="17" y="305"/>
                    <a:pt x="34" y="305"/>
                  </a:cubicBezTo>
                  <a:cubicBezTo>
                    <a:pt x="50" y="305"/>
                    <a:pt x="67" y="238"/>
                    <a:pt x="100" y="154"/>
                  </a:cubicBezTo>
                  <a:cubicBezTo>
                    <a:pt x="134" y="71"/>
                    <a:pt x="167" y="21"/>
                    <a:pt x="167" y="4"/>
                  </a:cubicBezTo>
                  <a:cubicBezTo>
                    <a:pt x="165" y="2"/>
                    <a:pt x="162" y="1"/>
                    <a:pt x="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5"/>
            <p:cNvSpPr/>
            <p:nvPr/>
          </p:nvSpPr>
          <p:spPr>
            <a:xfrm>
              <a:off x="6049775" y="4456600"/>
              <a:ext cx="5875" cy="5150"/>
            </a:xfrm>
            <a:custGeom>
              <a:avLst/>
              <a:gdLst/>
              <a:ahLst/>
              <a:cxnLst/>
              <a:rect l="l" t="t" r="r" b="b"/>
              <a:pathLst>
                <a:path w="235" h="206" extrusionOk="0">
                  <a:moveTo>
                    <a:pt x="206" y="0"/>
                  </a:moveTo>
                  <a:cubicBezTo>
                    <a:pt x="183" y="0"/>
                    <a:pt x="142" y="30"/>
                    <a:pt x="101" y="71"/>
                  </a:cubicBezTo>
                  <a:cubicBezTo>
                    <a:pt x="34" y="138"/>
                    <a:pt x="0" y="188"/>
                    <a:pt x="17" y="205"/>
                  </a:cubicBezTo>
                  <a:cubicBezTo>
                    <a:pt x="34" y="205"/>
                    <a:pt x="84" y="172"/>
                    <a:pt x="134" y="122"/>
                  </a:cubicBezTo>
                  <a:cubicBezTo>
                    <a:pt x="201" y="71"/>
                    <a:pt x="234" y="5"/>
                    <a:pt x="218" y="5"/>
                  </a:cubicBezTo>
                  <a:cubicBezTo>
                    <a:pt x="215" y="2"/>
                    <a:pt x="211" y="0"/>
                    <a:pt x="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5"/>
            <p:cNvSpPr/>
            <p:nvPr/>
          </p:nvSpPr>
          <p:spPr>
            <a:xfrm>
              <a:off x="6061475" y="4450475"/>
              <a:ext cx="7825" cy="3325"/>
            </a:xfrm>
            <a:custGeom>
              <a:avLst/>
              <a:gdLst/>
              <a:ahLst/>
              <a:cxnLst/>
              <a:rect l="l" t="t" r="r" b="b"/>
              <a:pathLst>
                <a:path w="313" h="133" extrusionOk="0">
                  <a:moveTo>
                    <a:pt x="225" y="1"/>
                  </a:moveTo>
                  <a:cubicBezTo>
                    <a:pt x="199" y="1"/>
                    <a:pt x="167" y="5"/>
                    <a:pt x="134" y="16"/>
                  </a:cubicBezTo>
                  <a:cubicBezTo>
                    <a:pt x="34" y="32"/>
                    <a:pt x="0" y="116"/>
                    <a:pt x="0" y="133"/>
                  </a:cubicBezTo>
                  <a:cubicBezTo>
                    <a:pt x="17" y="133"/>
                    <a:pt x="84" y="99"/>
                    <a:pt x="151" y="66"/>
                  </a:cubicBezTo>
                  <a:cubicBezTo>
                    <a:pt x="234" y="32"/>
                    <a:pt x="301" y="49"/>
                    <a:pt x="301" y="16"/>
                  </a:cubicBezTo>
                  <a:cubicBezTo>
                    <a:pt x="312" y="16"/>
                    <a:pt x="279" y="1"/>
                    <a:pt x="2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5"/>
            <p:cNvSpPr/>
            <p:nvPr/>
          </p:nvSpPr>
          <p:spPr>
            <a:xfrm>
              <a:off x="6074825" y="4448025"/>
              <a:ext cx="4200" cy="2325"/>
            </a:xfrm>
            <a:custGeom>
              <a:avLst/>
              <a:gdLst/>
              <a:ahLst/>
              <a:cxnLst/>
              <a:rect l="l" t="t" r="r" b="b"/>
              <a:pathLst>
                <a:path w="168" h="93" extrusionOk="0">
                  <a:moveTo>
                    <a:pt x="139" y="1"/>
                  </a:moveTo>
                  <a:cubicBezTo>
                    <a:pt x="122" y="1"/>
                    <a:pt x="101" y="5"/>
                    <a:pt x="84" y="13"/>
                  </a:cubicBezTo>
                  <a:cubicBezTo>
                    <a:pt x="34" y="30"/>
                    <a:pt x="1" y="64"/>
                    <a:pt x="1" y="80"/>
                  </a:cubicBezTo>
                  <a:cubicBezTo>
                    <a:pt x="9" y="89"/>
                    <a:pt x="22" y="93"/>
                    <a:pt x="38" y="93"/>
                  </a:cubicBezTo>
                  <a:cubicBezTo>
                    <a:pt x="55" y="93"/>
                    <a:pt x="76" y="89"/>
                    <a:pt x="101" y="80"/>
                  </a:cubicBezTo>
                  <a:cubicBezTo>
                    <a:pt x="135" y="64"/>
                    <a:pt x="168" y="30"/>
                    <a:pt x="168" y="13"/>
                  </a:cubicBezTo>
                  <a:cubicBezTo>
                    <a:pt x="168" y="5"/>
                    <a:pt x="155" y="1"/>
                    <a:pt x="1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5"/>
            <p:cNvSpPr/>
            <p:nvPr/>
          </p:nvSpPr>
          <p:spPr>
            <a:xfrm>
              <a:off x="5485025" y="2132125"/>
              <a:ext cx="1176300" cy="313725"/>
            </a:xfrm>
            <a:custGeom>
              <a:avLst/>
              <a:gdLst/>
              <a:ahLst/>
              <a:cxnLst/>
              <a:rect l="l" t="t" r="r" b="b"/>
              <a:pathLst>
                <a:path w="47052" h="12549" extrusionOk="0">
                  <a:moveTo>
                    <a:pt x="685" y="1"/>
                  </a:moveTo>
                  <a:lnTo>
                    <a:pt x="0" y="10828"/>
                  </a:lnTo>
                  <a:lnTo>
                    <a:pt x="47052" y="12549"/>
                  </a:lnTo>
                  <a:lnTo>
                    <a:pt x="47052" y="1855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5"/>
            <p:cNvSpPr/>
            <p:nvPr/>
          </p:nvSpPr>
          <p:spPr>
            <a:xfrm>
              <a:off x="5213500" y="2230225"/>
              <a:ext cx="81900" cy="54975"/>
            </a:xfrm>
            <a:custGeom>
              <a:avLst/>
              <a:gdLst/>
              <a:ahLst/>
              <a:cxnLst/>
              <a:rect l="l" t="t" r="r" b="b"/>
              <a:pathLst>
                <a:path w="3276" h="2199" extrusionOk="0">
                  <a:moveTo>
                    <a:pt x="2519" y="1"/>
                  </a:moveTo>
                  <a:cubicBezTo>
                    <a:pt x="1688" y="1"/>
                    <a:pt x="416" y="129"/>
                    <a:pt x="1" y="872"/>
                  </a:cubicBezTo>
                  <a:cubicBezTo>
                    <a:pt x="1" y="872"/>
                    <a:pt x="494" y="2199"/>
                    <a:pt x="2860" y="2199"/>
                  </a:cubicBezTo>
                  <a:cubicBezTo>
                    <a:pt x="2957" y="2199"/>
                    <a:pt x="3056" y="2197"/>
                    <a:pt x="3159" y="2192"/>
                  </a:cubicBezTo>
                  <a:lnTo>
                    <a:pt x="3276" y="37"/>
                  </a:lnTo>
                  <a:cubicBezTo>
                    <a:pt x="3276" y="37"/>
                    <a:pt x="2959" y="1"/>
                    <a:pt x="251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5"/>
            <p:cNvSpPr/>
            <p:nvPr/>
          </p:nvSpPr>
          <p:spPr>
            <a:xfrm>
              <a:off x="5282850" y="2132125"/>
              <a:ext cx="219325" cy="270700"/>
            </a:xfrm>
            <a:custGeom>
              <a:avLst/>
              <a:gdLst/>
              <a:ahLst/>
              <a:cxnLst/>
              <a:rect l="l" t="t" r="r" b="b"/>
              <a:pathLst>
                <a:path w="8773" h="10828" extrusionOk="0">
                  <a:moveTo>
                    <a:pt x="8772" y="1"/>
                  </a:moveTo>
                  <a:lnTo>
                    <a:pt x="6684" y="1956"/>
                  </a:lnTo>
                  <a:cubicBezTo>
                    <a:pt x="6266" y="2340"/>
                    <a:pt x="5798" y="2657"/>
                    <a:pt x="5280" y="2875"/>
                  </a:cubicBezTo>
                  <a:cubicBezTo>
                    <a:pt x="4645" y="3159"/>
                    <a:pt x="3793" y="3509"/>
                    <a:pt x="3292" y="3543"/>
                  </a:cubicBezTo>
                  <a:cubicBezTo>
                    <a:pt x="2971" y="3559"/>
                    <a:pt x="2648" y="3566"/>
                    <a:pt x="2324" y="3566"/>
                  </a:cubicBezTo>
                  <a:cubicBezTo>
                    <a:pt x="1638" y="3566"/>
                    <a:pt x="949" y="3533"/>
                    <a:pt x="268" y="3476"/>
                  </a:cubicBezTo>
                  <a:lnTo>
                    <a:pt x="0" y="6433"/>
                  </a:lnTo>
                  <a:lnTo>
                    <a:pt x="3175" y="6734"/>
                  </a:lnTo>
                  <a:cubicBezTo>
                    <a:pt x="3175" y="6734"/>
                    <a:pt x="4478" y="6851"/>
                    <a:pt x="5982" y="8472"/>
                  </a:cubicBezTo>
                  <a:cubicBezTo>
                    <a:pt x="7486" y="10093"/>
                    <a:pt x="8087" y="10828"/>
                    <a:pt x="8087" y="10828"/>
                  </a:cubicBezTo>
                  <a:lnTo>
                    <a:pt x="877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5"/>
            <p:cNvSpPr/>
            <p:nvPr/>
          </p:nvSpPr>
          <p:spPr>
            <a:xfrm>
              <a:off x="6661300" y="2178500"/>
              <a:ext cx="69800" cy="267350"/>
            </a:xfrm>
            <a:custGeom>
              <a:avLst/>
              <a:gdLst/>
              <a:ahLst/>
              <a:cxnLst/>
              <a:rect l="l" t="t" r="r" b="b"/>
              <a:pathLst>
                <a:path w="2792" h="10694" extrusionOk="0">
                  <a:moveTo>
                    <a:pt x="1" y="0"/>
                  </a:moveTo>
                  <a:lnTo>
                    <a:pt x="1" y="10694"/>
                  </a:lnTo>
                  <a:cubicBezTo>
                    <a:pt x="1" y="10694"/>
                    <a:pt x="1755" y="9307"/>
                    <a:pt x="2240" y="5748"/>
                  </a:cubicBezTo>
                  <a:cubicBezTo>
                    <a:pt x="2791" y="160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5"/>
            <p:cNvSpPr/>
            <p:nvPr/>
          </p:nvSpPr>
          <p:spPr>
            <a:xfrm>
              <a:off x="5492550" y="2230700"/>
              <a:ext cx="1168775" cy="114900"/>
            </a:xfrm>
            <a:custGeom>
              <a:avLst/>
              <a:gdLst/>
              <a:ahLst/>
              <a:cxnLst/>
              <a:rect l="l" t="t" r="r" b="b"/>
              <a:pathLst>
                <a:path w="46751" h="4596" extrusionOk="0">
                  <a:moveTo>
                    <a:pt x="167" y="1"/>
                  </a:moveTo>
                  <a:lnTo>
                    <a:pt x="0" y="2741"/>
                  </a:lnTo>
                  <a:lnTo>
                    <a:pt x="46751" y="4596"/>
                  </a:lnTo>
                  <a:lnTo>
                    <a:pt x="46751" y="1705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5"/>
            <p:cNvSpPr/>
            <p:nvPr/>
          </p:nvSpPr>
          <p:spPr>
            <a:xfrm>
              <a:off x="6088200" y="2176000"/>
              <a:ext cx="208875" cy="251050"/>
            </a:xfrm>
            <a:custGeom>
              <a:avLst/>
              <a:gdLst/>
              <a:ahLst/>
              <a:cxnLst/>
              <a:rect l="l" t="t" r="r" b="b"/>
              <a:pathLst>
                <a:path w="8355" h="10042" extrusionOk="0">
                  <a:moveTo>
                    <a:pt x="3108" y="0"/>
                  </a:moveTo>
                  <a:lnTo>
                    <a:pt x="251" y="618"/>
                  </a:lnTo>
                  <a:lnTo>
                    <a:pt x="1" y="9925"/>
                  </a:lnTo>
                  <a:lnTo>
                    <a:pt x="2290" y="10042"/>
                  </a:lnTo>
                  <a:cubicBezTo>
                    <a:pt x="2290" y="9607"/>
                    <a:pt x="2273" y="9073"/>
                    <a:pt x="2273" y="8622"/>
                  </a:cubicBezTo>
                  <a:lnTo>
                    <a:pt x="2273" y="8622"/>
                  </a:lnTo>
                  <a:cubicBezTo>
                    <a:pt x="2301" y="8625"/>
                    <a:pt x="2329" y="8627"/>
                    <a:pt x="2357" y="8627"/>
                  </a:cubicBezTo>
                  <a:cubicBezTo>
                    <a:pt x="2721" y="8627"/>
                    <a:pt x="3023" y="8332"/>
                    <a:pt x="3225" y="8037"/>
                  </a:cubicBezTo>
                  <a:cubicBezTo>
                    <a:pt x="3443" y="7703"/>
                    <a:pt x="3593" y="7318"/>
                    <a:pt x="3877" y="7051"/>
                  </a:cubicBezTo>
                  <a:cubicBezTo>
                    <a:pt x="4050" y="6889"/>
                    <a:pt x="4302" y="6776"/>
                    <a:pt x="4538" y="6776"/>
                  </a:cubicBezTo>
                  <a:cubicBezTo>
                    <a:pt x="4690" y="6776"/>
                    <a:pt x="4835" y="6823"/>
                    <a:pt x="4946" y="6934"/>
                  </a:cubicBezTo>
                  <a:cubicBezTo>
                    <a:pt x="5080" y="7051"/>
                    <a:pt x="5164" y="7268"/>
                    <a:pt x="5347" y="7285"/>
                  </a:cubicBezTo>
                  <a:cubicBezTo>
                    <a:pt x="5368" y="7289"/>
                    <a:pt x="5387" y="7291"/>
                    <a:pt x="5406" y="7291"/>
                  </a:cubicBezTo>
                  <a:cubicBezTo>
                    <a:pt x="5688" y="7291"/>
                    <a:pt x="5736" y="6830"/>
                    <a:pt x="5798" y="6516"/>
                  </a:cubicBezTo>
                  <a:cubicBezTo>
                    <a:pt x="5966" y="5781"/>
                    <a:pt x="6834" y="5497"/>
                    <a:pt x="7386" y="4979"/>
                  </a:cubicBezTo>
                  <a:cubicBezTo>
                    <a:pt x="8355" y="4060"/>
                    <a:pt x="8154" y="2456"/>
                    <a:pt x="6985" y="1805"/>
                  </a:cubicBezTo>
                  <a:cubicBezTo>
                    <a:pt x="6367" y="1454"/>
                    <a:pt x="5581" y="1454"/>
                    <a:pt x="4963" y="1103"/>
                  </a:cubicBezTo>
                  <a:cubicBezTo>
                    <a:pt x="4328" y="752"/>
                    <a:pt x="3844" y="50"/>
                    <a:pt x="3108" y="0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5"/>
            <p:cNvSpPr/>
            <p:nvPr/>
          </p:nvSpPr>
          <p:spPr>
            <a:xfrm>
              <a:off x="6219775" y="4386525"/>
              <a:ext cx="244400" cy="107750"/>
            </a:xfrm>
            <a:custGeom>
              <a:avLst/>
              <a:gdLst/>
              <a:ahLst/>
              <a:cxnLst/>
              <a:rect l="l" t="t" r="r" b="b"/>
              <a:pathLst>
                <a:path w="9776" h="4310" extrusionOk="0">
                  <a:moveTo>
                    <a:pt x="17" y="1"/>
                  </a:moveTo>
                  <a:lnTo>
                    <a:pt x="1" y="4128"/>
                  </a:lnTo>
                  <a:lnTo>
                    <a:pt x="318" y="4144"/>
                  </a:lnTo>
                  <a:cubicBezTo>
                    <a:pt x="1237" y="4197"/>
                    <a:pt x="3951" y="4310"/>
                    <a:pt x="6068" y="4310"/>
                  </a:cubicBezTo>
                  <a:cubicBezTo>
                    <a:pt x="7302" y="4310"/>
                    <a:pt x="8333" y="4272"/>
                    <a:pt x="8689" y="4161"/>
                  </a:cubicBezTo>
                  <a:cubicBezTo>
                    <a:pt x="9775" y="3827"/>
                    <a:pt x="5297" y="2824"/>
                    <a:pt x="5297" y="2824"/>
                  </a:cubicBezTo>
                  <a:lnTo>
                    <a:pt x="528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5"/>
            <p:cNvSpPr/>
            <p:nvPr/>
          </p:nvSpPr>
          <p:spPr>
            <a:xfrm>
              <a:off x="6219775" y="4452400"/>
              <a:ext cx="47650" cy="37750"/>
            </a:xfrm>
            <a:custGeom>
              <a:avLst/>
              <a:gdLst/>
              <a:ahLst/>
              <a:cxnLst/>
              <a:rect l="l" t="t" r="r" b="b"/>
              <a:pathLst>
                <a:path w="1906" h="1510" extrusionOk="0">
                  <a:moveTo>
                    <a:pt x="132" y="0"/>
                  </a:moveTo>
                  <a:cubicBezTo>
                    <a:pt x="88" y="0"/>
                    <a:pt x="44" y="2"/>
                    <a:pt x="1" y="5"/>
                  </a:cubicBezTo>
                  <a:lnTo>
                    <a:pt x="1" y="1476"/>
                  </a:lnTo>
                  <a:lnTo>
                    <a:pt x="1906" y="1509"/>
                  </a:lnTo>
                  <a:cubicBezTo>
                    <a:pt x="1822" y="1058"/>
                    <a:pt x="1588" y="657"/>
                    <a:pt x="1237" y="390"/>
                  </a:cubicBezTo>
                  <a:cubicBezTo>
                    <a:pt x="922" y="134"/>
                    <a:pt x="525" y="0"/>
                    <a:pt x="132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5"/>
            <p:cNvSpPr/>
            <p:nvPr/>
          </p:nvSpPr>
          <p:spPr>
            <a:xfrm>
              <a:off x="6219375" y="4471325"/>
              <a:ext cx="226425" cy="22475"/>
            </a:xfrm>
            <a:custGeom>
              <a:avLst/>
              <a:gdLst/>
              <a:ahLst/>
              <a:cxnLst/>
              <a:rect l="l" t="t" r="r" b="b"/>
              <a:pathLst>
                <a:path w="9057" h="899" extrusionOk="0">
                  <a:moveTo>
                    <a:pt x="7502" y="0"/>
                  </a:moveTo>
                  <a:cubicBezTo>
                    <a:pt x="7185" y="17"/>
                    <a:pt x="7034" y="669"/>
                    <a:pt x="7034" y="669"/>
                  </a:cubicBezTo>
                  <a:lnTo>
                    <a:pt x="17" y="602"/>
                  </a:lnTo>
                  <a:lnTo>
                    <a:pt x="0" y="719"/>
                  </a:lnTo>
                  <a:cubicBezTo>
                    <a:pt x="1328" y="836"/>
                    <a:pt x="3496" y="898"/>
                    <a:pt x="5357" y="898"/>
                  </a:cubicBezTo>
                  <a:cubicBezTo>
                    <a:pt x="7218" y="898"/>
                    <a:pt x="8772" y="836"/>
                    <a:pt x="8872" y="702"/>
                  </a:cubicBezTo>
                  <a:cubicBezTo>
                    <a:pt x="9056" y="452"/>
                    <a:pt x="7502" y="0"/>
                    <a:pt x="7502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5"/>
            <p:cNvSpPr/>
            <p:nvPr/>
          </p:nvSpPr>
          <p:spPr>
            <a:xfrm>
              <a:off x="6218950" y="4485100"/>
              <a:ext cx="221000" cy="3475"/>
            </a:xfrm>
            <a:custGeom>
              <a:avLst/>
              <a:gdLst/>
              <a:ahLst/>
              <a:cxnLst/>
              <a:rect l="l" t="t" r="r" b="b"/>
              <a:pathLst>
                <a:path w="8840" h="139" extrusionOk="0">
                  <a:moveTo>
                    <a:pt x="84" y="1"/>
                  </a:moveTo>
                  <a:cubicBezTo>
                    <a:pt x="50" y="1"/>
                    <a:pt x="17" y="1"/>
                    <a:pt x="0" y="17"/>
                  </a:cubicBezTo>
                  <a:lnTo>
                    <a:pt x="84" y="17"/>
                  </a:lnTo>
                  <a:cubicBezTo>
                    <a:pt x="167" y="34"/>
                    <a:pt x="251" y="34"/>
                    <a:pt x="335" y="34"/>
                  </a:cubicBezTo>
                  <a:lnTo>
                    <a:pt x="1304" y="84"/>
                  </a:lnTo>
                  <a:cubicBezTo>
                    <a:pt x="2106" y="118"/>
                    <a:pt x="3225" y="134"/>
                    <a:pt x="4462" y="134"/>
                  </a:cubicBezTo>
                  <a:cubicBezTo>
                    <a:pt x="4698" y="138"/>
                    <a:pt x="4930" y="139"/>
                    <a:pt x="5156" y="139"/>
                  </a:cubicBezTo>
                  <a:cubicBezTo>
                    <a:pt x="6114" y="139"/>
                    <a:pt x="6971" y="115"/>
                    <a:pt x="7619" y="101"/>
                  </a:cubicBezTo>
                  <a:cubicBezTo>
                    <a:pt x="8004" y="84"/>
                    <a:pt x="8321" y="68"/>
                    <a:pt x="8572" y="51"/>
                  </a:cubicBezTo>
                  <a:lnTo>
                    <a:pt x="8839" y="34"/>
                  </a:lnTo>
                  <a:lnTo>
                    <a:pt x="8572" y="34"/>
                  </a:lnTo>
                  <a:lnTo>
                    <a:pt x="7619" y="51"/>
                  </a:lnTo>
                  <a:cubicBezTo>
                    <a:pt x="6817" y="68"/>
                    <a:pt x="5698" y="84"/>
                    <a:pt x="4462" y="84"/>
                  </a:cubicBezTo>
                  <a:cubicBezTo>
                    <a:pt x="3225" y="68"/>
                    <a:pt x="2106" y="51"/>
                    <a:pt x="1304" y="34"/>
                  </a:cubicBezTo>
                  <a:cubicBezTo>
                    <a:pt x="919" y="34"/>
                    <a:pt x="602" y="17"/>
                    <a:pt x="351" y="17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5"/>
            <p:cNvSpPr/>
            <p:nvPr/>
          </p:nvSpPr>
          <p:spPr>
            <a:xfrm>
              <a:off x="6394375" y="4470075"/>
              <a:ext cx="13400" cy="20475"/>
            </a:xfrm>
            <a:custGeom>
              <a:avLst/>
              <a:gdLst/>
              <a:ahLst/>
              <a:cxnLst/>
              <a:rect l="l" t="t" r="r" b="b"/>
              <a:pathLst>
                <a:path w="536" h="819" extrusionOk="0">
                  <a:moveTo>
                    <a:pt x="536" y="0"/>
                  </a:moveTo>
                  <a:lnTo>
                    <a:pt x="536" y="0"/>
                  </a:lnTo>
                  <a:cubicBezTo>
                    <a:pt x="201" y="151"/>
                    <a:pt x="1" y="468"/>
                    <a:pt x="34" y="819"/>
                  </a:cubicBezTo>
                  <a:cubicBezTo>
                    <a:pt x="68" y="669"/>
                    <a:pt x="135" y="518"/>
                    <a:pt x="201" y="368"/>
                  </a:cubicBezTo>
                  <a:cubicBezTo>
                    <a:pt x="302" y="234"/>
                    <a:pt x="402" y="117"/>
                    <a:pt x="5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5"/>
            <p:cNvSpPr/>
            <p:nvPr/>
          </p:nvSpPr>
          <p:spPr>
            <a:xfrm>
              <a:off x="6353450" y="4457075"/>
              <a:ext cx="7550" cy="10925"/>
            </a:xfrm>
            <a:custGeom>
              <a:avLst/>
              <a:gdLst/>
              <a:ahLst/>
              <a:cxnLst/>
              <a:rect l="l" t="t" r="r" b="b"/>
              <a:pathLst>
                <a:path w="302" h="437" extrusionOk="0">
                  <a:moveTo>
                    <a:pt x="279" y="0"/>
                  </a:moveTo>
                  <a:cubicBezTo>
                    <a:pt x="256" y="0"/>
                    <a:pt x="194" y="80"/>
                    <a:pt x="117" y="203"/>
                  </a:cubicBezTo>
                  <a:cubicBezTo>
                    <a:pt x="51" y="320"/>
                    <a:pt x="1" y="420"/>
                    <a:pt x="17" y="437"/>
                  </a:cubicBezTo>
                  <a:cubicBezTo>
                    <a:pt x="17" y="437"/>
                    <a:pt x="101" y="353"/>
                    <a:pt x="184" y="236"/>
                  </a:cubicBezTo>
                  <a:cubicBezTo>
                    <a:pt x="251" y="103"/>
                    <a:pt x="301" y="2"/>
                    <a:pt x="285" y="2"/>
                  </a:cubicBezTo>
                  <a:cubicBezTo>
                    <a:pt x="283" y="1"/>
                    <a:pt x="281" y="0"/>
                    <a:pt x="2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6342600" y="4454950"/>
              <a:ext cx="8775" cy="7275"/>
            </a:xfrm>
            <a:custGeom>
              <a:avLst/>
              <a:gdLst/>
              <a:ahLst/>
              <a:cxnLst/>
              <a:rect l="l" t="t" r="r" b="b"/>
              <a:pathLst>
                <a:path w="351" h="291" extrusionOk="0">
                  <a:moveTo>
                    <a:pt x="341" y="1"/>
                  </a:moveTo>
                  <a:cubicBezTo>
                    <a:pt x="313" y="1"/>
                    <a:pt x="240" y="48"/>
                    <a:pt x="167" y="121"/>
                  </a:cubicBezTo>
                  <a:cubicBezTo>
                    <a:pt x="67" y="204"/>
                    <a:pt x="0" y="271"/>
                    <a:pt x="17" y="288"/>
                  </a:cubicBezTo>
                  <a:cubicBezTo>
                    <a:pt x="19" y="290"/>
                    <a:pt x="22" y="291"/>
                    <a:pt x="26" y="291"/>
                  </a:cubicBezTo>
                  <a:cubicBezTo>
                    <a:pt x="55" y="291"/>
                    <a:pt x="128" y="244"/>
                    <a:pt x="201" y="171"/>
                  </a:cubicBezTo>
                  <a:cubicBezTo>
                    <a:pt x="301" y="87"/>
                    <a:pt x="351" y="4"/>
                    <a:pt x="351" y="4"/>
                  </a:cubicBezTo>
                  <a:cubicBezTo>
                    <a:pt x="349" y="2"/>
                    <a:pt x="346" y="1"/>
                    <a:pt x="3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6336325" y="4449025"/>
              <a:ext cx="13800" cy="1850"/>
            </a:xfrm>
            <a:custGeom>
              <a:avLst/>
              <a:gdLst/>
              <a:ahLst/>
              <a:cxnLst/>
              <a:rect l="l" t="t" r="r" b="b"/>
              <a:pathLst>
                <a:path w="552" h="74" extrusionOk="0">
                  <a:moveTo>
                    <a:pt x="248" y="0"/>
                  </a:moveTo>
                  <a:cubicBezTo>
                    <a:pt x="166" y="0"/>
                    <a:pt x="83" y="9"/>
                    <a:pt x="0" y="24"/>
                  </a:cubicBezTo>
                  <a:cubicBezTo>
                    <a:pt x="84" y="57"/>
                    <a:pt x="184" y="74"/>
                    <a:pt x="268" y="74"/>
                  </a:cubicBezTo>
                  <a:cubicBezTo>
                    <a:pt x="368" y="74"/>
                    <a:pt x="468" y="74"/>
                    <a:pt x="552" y="40"/>
                  </a:cubicBezTo>
                  <a:cubicBezTo>
                    <a:pt x="451" y="13"/>
                    <a:pt x="349" y="0"/>
                    <a:pt x="2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6333825" y="4440825"/>
              <a:ext cx="15900" cy="2575"/>
            </a:xfrm>
            <a:custGeom>
              <a:avLst/>
              <a:gdLst/>
              <a:ahLst/>
              <a:cxnLst/>
              <a:rect l="l" t="t" r="r" b="b"/>
              <a:pathLst>
                <a:path w="636" h="103" extrusionOk="0">
                  <a:moveTo>
                    <a:pt x="0" y="1"/>
                  </a:moveTo>
                  <a:cubicBezTo>
                    <a:pt x="117" y="69"/>
                    <a:pt x="240" y="103"/>
                    <a:pt x="365" y="103"/>
                  </a:cubicBezTo>
                  <a:cubicBezTo>
                    <a:pt x="454" y="103"/>
                    <a:pt x="545" y="86"/>
                    <a:pt x="635" y="51"/>
                  </a:cubicBezTo>
                  <a:cubicBezTo>
                    <a:pt x="418" y="51"/>
                    <a:pt x="217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6358050" y="4444675"/>
              <a:ext cx="25075" cy="14150"/>
            </a:xfrm>
            <a:custGeom>
              <a:avLst/>
              <a:gdLst/>
              <a:ahLst/>
              <a:cxnLst/>
              <a:rect l="l" t="t" r="r" b="b"/>
              <a:pathLst>
                <a:path w="1003" h="566" extrusionOk="0">
                  <a:moveTo>
                    <a:pt x="668" y="59"/>
                  </a:moveTo>
                  <a:cubicBezTo>
                    <a:pt x="746" y="59"/>
                    <a:pt x="824" y="75"/>
                    <a:pt x="903" y="114"/>
                  </a:cubicBezTo>
                  <a:cubicBezTo>
                    <a:pt x="953" y="147"/>
                    <a:pt x="936" y="214"/>
                    <a:pt x="869" y="248"/>
                  </a:cubicBezTo>
                  <a:cubicBezTo>
                    <a:pt x="819" y="281"/>
                    <a:pt x="752" y="314"/>
                    <a:pt x="685" y="331"/>
                  </a:cubicBezTo>
                  <a:cubicBezTo>
                    <a:pt x="568" y="365"/>
                    <a:pt x="451" y="398"/>
                    <a:pt x="334" y="415"/>
                  </a:cubicBezTo>
                  <a:cubicBezTo>
                    <a:pt x="235" y="440"/>
                    <a:pt x="152" y="452"/>
                    <a:pt x="93" y="458"/>
                  </a:cubicBezTo>
                  <a:lnTo>
                    <a:pt x="93" y="458"/>
                  </a:lnTo>
                  <a:cubicBezTo>
                    <a:pt x="124" y="395"/>
                    <a:pt x="164" y="335"/>
                    <a:pt x="218" y="281"/>
                  </a:cubicBezTo>
                  <a:cubicBezTo>
                    <a:pt x="284" y="181"/>
                    <a:pt x="385" y="114"/>
                    <a:pt x="502" y="81"/>
                  </a:cubicBezTo>
                  <a:cubicBezTo>
                    <a:pt x="557" y="67"/>
                    <a:pt x="612" y="59"/>
                    <a:pt x="668" y="59"/>
                  </a:cubicBezTo>
                  <a:close/>
                  <a:moveTo>
                    <a:pt x="667" y="0"/>
                  </a:moveTo>
                  <a:cubicBezTo>
                    <a:pt x="477" y="0"/>
                    <a:pt x="292" y="89"/>
                    <a:pt x="167" y="248"/>
                  </a:cubicBezTo>
                  <a:cubicBezTo>
                    <a:pt x="118" y="313"/>
                    <a:pt x="85" y="379"/>
                    <a:pt x="68" y="461"/>
                  </a:cubicBezTo>
                  <a:lnTo>
                    <a:pt x="68" y="461"/>
                  </a:lnTo>
                  <a:cubicBezTo>
                    <a:pt x="25" y="465"/>
                    <a:pt x="0" y="465"/>
                    <a:pt x="0" y="465"/>
                  </a:cubicBezTo>
                  <a:cubicBezTo>
                    <a:pt x="21" y="468"/>
                    <a:pt x="43" y="470"/>
                    <a:pt x="64" y="472"/>
                  </a:cubicBezTo>
                  <a:lnTo>
                    <a:pt x="64" y="472"/>
                  </a:lnTo>
                  <a:cubicBezTo>
                    <a:pt x="50" y="503"/>
                    <a:pt x="50" y="534"/>
                    <a:pt x="50" y="565"/>
                  </a:cubicBezTo>
                  <a:cubicBezTo>
                    <a:pt x="61" y="535"/>
                    <a:pt x="72" y="504"/>
                    <a:pt x="86" y="474"/>
                  </a:cubicBezTo>
                  <a:lnTo>
                    <a:pt x="86" y="474"/>
                  </a:lnTo>
                  <a:cubicBezTo>
                    <a:pt x="116" y="476"/>
                    <a:pt x="145" y="477"/>
                    <a:pt x="174" y="477"/>
                  </a:cubicBezTo>
                  <a:cubicBezTo>
                    <a:pt x="230" y="477"/>
                    <a:pt x="284" y="473"/>
                    <a:pt x="334" y="465"/>
                  </a:cubicBezTo>
                  <a:cubicBezTo>
                    <a:pt x="468" y="448"/>
                    <a:pt x="585" y="431"/>
                    <a:pt x="702" y="381"/>
                  </a:cubicBezTo>
                  <a:cubicBezTo>
                    <a:pt x="769" y="365"/>
                    <a:pt x="836" y="348"/>
                    <a:pt x="903" y="298"/>
                  </a:cubicBezTo>
                  <a:cubicBezTo>
                    <a:pt x="953" y="281"/>
                    <a:pt x="986" y="248"/>
                    <a:pt x="986" y="198"/>
                  </a:cubicBezTo>
                  <a:cubicBezTo>
                    <a:pt x="1003" y="147"/>
                    <a:pt x="986" y="97"/>
                    <a:pt x="936" y="64"/>
                  </a:cubicBezTo>
                  <a:cubicBezTo>
                    <a:pt x="849" y="21"/>
                    <a:pt x="758" y="0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6348850" y="4440400"/>
              <a:ext cx="12975" cy="16325"/>
            </a:xfrm>
            <a:custGeom>
              <a:avLst/>
              <a:gdLst/>
              <a:ahLst/>
              <a:cxnLst/>
              <a:rect l="l" t="t" r="r" b="b"/>
              <a:pathLst>
                <a:path w="519" h="653" extrusionOk="0">
                  <a:moveTo>
                    <a:pt x="134" y="1"/>
                  </a:moveTo>
                  <a:cubicBezTo>
                    <a:pt x="51" y="18"/>
                    <a:pt x="1" y="84"/>
                    <a:pt x="17" y="151"/>
                  </a:cubicBezTo>
                  <a:cubicBezTo>
                    <a:pt x="34" y="218"/>
                    <a:pt x="51" y="268"/>
                    <a:pt x="84" y="302"/>
                  </a:cubicBezTo>
                  <a:cubicBezTo>
                    <a:pt x="118" y="385"/>
                    <a:pt x="185" y="452"/>
                    <a:pt x="235" y="519"/>
                  </a:cubicBezTo>
                  <a:cubicBezTo>
                    <a:pt x="285" y="569"/>
                    <a:pt x="352" y="619"/>
                    <a:pt x="435" y="653"/>
                  </a:cubicBezTo>
                  <a:cubicBezTo>
                    <a:pt x="435" y="636"/>
                    <a:pt x="368" y="586"/>
                    <a:pt x="268" y="485"/>
                  </a:cubicBezTo>
                  <a:cubicBezTo>
                    <a:pt x="218" y="419"/>
                    <a:pt x="168" y="352"/>
                    <a:pt x="134" y="285"/>
                  </a:cubicBezTo>
                  <a:cubicBezTo>
                    <a:pt x="84" y="201"/>
                    <a:pt x="51" y="84"/>
                    <a:pt x="134" y="68"/>
                  </a:cubicBezTo>
                  <a:cubicBezTo>
                    <a:pt x="142" y="66"/>
                    <a:pt x="149" y="66"/>
                    <a:pt x="156" y="66"/>
                  </a:cubicBezTo>
                  <a:cubicBezTo>
                    <a:pt x="232" y="66"/>
                    <a:pt x="307" y="140"/>
                    <a:pt x="368" y="201"/>
                  </a:cubicBezTo>
                  <a:cubicBezTo>
                    <a:pt x="402" y="268"/>
                    <a:pt x="435" y="352"/>
                    <a:pt x="452" y="435"/>
                  </a:cubicBezTo>
                  <a:cubicBezTo>
                    <a:pt x="469" y="502"/>
                    <a:pt x="469" y="586"/>
                    <a:pt x="469" y="653"/>
                  </a:cubicBezTo>
                  <a:cubicBezTo>
                    <a:pt x="502" y="586"/>
                    <a:pt x="519" y="502"/>
                    <a:pt x="502" y="419"/>
                  </a:cubicBezTo>
                  <a:cubicBezTo>
                    <a:pt x="485" y="335"/>
                    <a:pt x="452" y="252"/>
                    <a:pt x="402" y="168"/>
                  </a:cubicBezTo>
                  <a:cubicBezTo>
                    <a:pt x="352" y="68"/>
                    <a:pt x="251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6217700" y="4450950"/>
              <a:ext cx="47225" cy="38350"/>
            </a:xfrm>
            <a:custGeom>
              <a:avLst/>
              <a:gdLst/>
              <a:ahLst/>
              <a:cxnLst/>
              <a:rect l="l" t="t" r="r" b="b"/>
              <a:pathLst>
                <a:path w="1889" h="1534" extrusionOk="0">
                  <a:moveTo>
                    <a:pt x="253" y="1"/>
                  </a:moveTo>
                  <a:cubicBezTo>
                    <a:pt x="205" y="1"/>
                    <a:pt x="159" y="5"/>
                    <a:pt x="117" y="13"/>
                  </a:cubicBezTo>
                  <a:cubicBezTo>
                    <a:pt x="84" y="13"/>
                    <a:pt x="34" y="30"/>
                    <a:pt x="0" y="30"/>
                  </a:cubicBezTo>
                  <a:cubicBezTo>
                    <a:pt x="9" y="38"/>
                    <a:pt x="46" y="38"/>
                    <a:pt x="113" y="38"/>
                  </a:cubicBezTo>
                  <a:cubicBezTo>
                    <a:pt x="180" y="38"/>
                    <a:pt x="276" y="38"/>
                    <a:pt x="401" y="47"/>
                  </a:cubicBezTo>
                  <a:cubicBezTo>
                    <a:pt x="1036" y="130"/>
                    <a:pt x="1571" y="548"/>
                    <a:pt x="1771" y="1150"/>
                  </a:cubicBezTo>
                  <a:cubicBezTo>
                    <a:pt x="1855" y="1383"/>
                    <a:pt x="1855" y="1534"/>
                    <a:pt x="1872" y="1534"/>
                  </a:cubicBezTo>
                  <a:cubicBezTo>
                    <a:pt x="1888" y="1500"/>
                    <a:pt x="1888" y="1450"/>
                    <a:pt x="1872" y="1417"/>
                  </a:cubicBezTo>
                  <a:cubicBezTo>
                    <a:pt x="1872" y="1333"/>
                    <a:pt x="1838" y="1233"/>
                    <a:pt x="1821" y="1133"/>
                  </a:cubicBezTo>
                  <a:cubicBezTo>
                    <a:pt x="1621" y="498"/>
                    <a:pt x="1070" y="47"/>
                    <a:pt x="401" y="13"/>
                  </a:cubicBezTo>
                  <a:cubicBezTo>
                    <a:pt x="351" y="5"/>
                    <a:pt x="301" y="1"/>
                    <a:pt x="2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6230225" y="4392800"/>
              <a:ext cx="2125" cy="54325"/>
            </a:xfrm>
            <a:custGeom>
              <a:avLst/>
              <a:gdLst/>
              <a:ahLst/>
              <a:cxnLst/>
              <a:rect l="l" t="t" r="r" b="b"/>
              <a:pathLst>
                <a:path w="85" h="2173" extrusionOk="0">
                  <a:moveTo>
                    <a:pt x="51" y="0"/>
                  </a:moveTo>
                  <a:lnTo>
                    <a:pt x="51" y="0"/>
                  </a:lnTo>
                  <a:cubicBezTo>
                    <a:pt x="0" y="735"/>
                    <a:pt x="0" y="1454"/>
                    <a:pt x="17" y="2172"/>
                  </a:cubicBezTo>
                  <a:cubicBezTo>
                    <a:pt x="84" y="1454"/>
                    <a:pt x="84" y="735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6281175" y="4472825"/>
              <a:ext cx="38475" cy="2125"/>
            </a:xfrm>
            <a:custGeom>
              <a:avLst/>
              <a:gdLst/>
              <a:ahLst/>
              <a:cxnLst/>
              <a:rect l="l" t="t" r="r" b="b"/>
              <a:pathLst>
                <a:path w="1539" h="85" extrusionOk="0">
                  <a:moveTo>
                    <a:pt x="84" y="0"/>
                  </a:moveTo>
                  <a:cubicBezTo>
                    <a:pt x="31" y="0"/>
                    <a:pt x="1" y="2"/>
                    <a:pt x="1" y="7"/>
                  </a:cubicBezTo>
                  <a:cubicBezTo>
                    <a:pt x="272" y="60"/>
                    <a:pt x="542" y="85"/>
                    <a:pt x="811" y="85"/>
                  </a:cubicBezTo>
                  <a:cubicBezTo>
                    <a:pt x="1056" y="85"/>
                    <a:pt x="1299" y="64"/>
                    <a:pt x="1538" y="24"/>
                  </a:cubicBezTo>
                  <a:cubicBezTo>
                    <a:pt x="1538" y="18"/>
                    <a:pt x="1501" y="16"/>
                    <a:pt x="1435" y="16"/>
                  </a:cubicBezTo>
                  <a:cubicBezTo>
                    <a:pt x="1304" y="16"/>
                    <a:pt x="1059" y="24"/>
                    <a:pt x="770" y="24"/>
                  </a:cubicBezTo>
                  <a:cubicBezTo>
                    <a:pt x="474" y="12"/>
                    <a:pt x="212" y="0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6255275" y="4472925"/>
              <a:ext cx="4225" cy="7600"/>
            </a:xfrm>
            <a:custGeom>
              <a:avLst/>
              <a:gdLst/>
              <a:ahLst/>
              <a:cxnLst/>
              <a:rect l="l" t="t" r="r" b="b"/>
              <a:pathLst>
                <a:path w="169" h="304" extrusionOk="0">
                  <a:moveTo>
                    <a:pt x="21" y="0"/>
                  </a:moveTo>
                  <a:cubicBezTo>
                    <a:pt x="19" y="0"/>
                    <a:pt x="18" y="1"/>
                    <a:pt x="18" y="3"/>
                  </a:cubicBezTo>
                  <a:cubicBezTo>
                    <a:pt x="1" y="20"/>
                    <a:pt x="34" y="70"/>
                    <a:pt x="68" y="154"/>
                  </a:cubicBezTo>
                  <a:cubicBezTo>
                    <a:pt x="101" y="237"/>
                    <a:pt x="135" y="304"/>
                    <a:pt x="151" y="304"/>
                  </a:cubicBezTo>
                  <a:cubicBezTo>
                    <a:pt x="168" y="304"/>
                    <a:pt x="168" y="220"/>
                    <a:pt x="135" y="120"/>
                  </a:cubicBezTo>
                  <a:cubicBezTo>
                    <a:pt x="91" y="47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6245675" y="4460775"/>
              <a:ext cx="5450" cy="5225"/>
            </a:xfrm>
            <a:custGeom>
              <a:avLst/>
              <a:gdLst/>
              <a:ahLst/>
              <a:cxnLst/>
              <a:rect l="l" t="t" r="r" b="b"/>
              <a:pathLst>
                <a:path w="218" h="209" extrusionOk="0">
                  <a:moveTo>
                    <a:pt x="13" y="0"/>
                  </a:moveTo>
                  <a:cubicBezTo>
                    <a:pt x="8" y="0"/>
                    <a:pt x="4" y="2"/>
                    <a:pt x="1" y="5"/>
                  </a:cubicBezTo>
                  <a:cubicBezTo>
                    <a:pt x="1" y="21"/>
                    <a:pt x="34" y="71"/>
                    <a:pt x="84" y="122"/>
                  </a:cubicBezTo>
                  <a:cubicBezTo>
                    <a:pt x="128" y="165"/>
                    <a:pt x="171" y="208"/>
                    <a:pt x="193" y="208"/>
                  </a:cubicBezTo>
                  <a:cubicBezTo>
                    <a:pt x="196" y="208"/>
                    <a:pt x="199" y="207"/>
                    <a:pt x="201" y="205"/>
                  </a:cubicBezTo>
                  <a:cubicBezTo>
                    <a:pt x="218" y="188"/>
                    <a:pt x="184" y="138"/>
                    <a:pt x="134" y="71"/>
                  </a:cubicBezTo>
                  <a:cubicBezTo>
                    <a:pt x="79" y="30"/>
                    <a:pt x="36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6231900" y="4454675"/>
              <a:ext cx="7950" cy="3300"/>
            </a:xfrm>
            <a:custGeom>
              <a:avLst/>
              <a:gdLst/>
              <a:ahLst/>
              <a:cxnLst/>
              <a:rect l="l" t="t" r="r" b="b"/>
              <a:pathLst>
                <a:path w="318" h="132" extrusionOk="0">
                  <a:moveTo>
                    <a:pt x="92" y="0"/>
                  </a:moveTo>
                  <a:cubicBezTo>
                    <a:pt x="40" y="0"/>
                    <a:pt x="0" y="20"/>
                    <a:pt x="0" y="31"/>
                  </a:cubicBezTo>
                  <a:cubicBezTo>
                    <a:pt x="0" y="48"/>
                    <a:pt x="67" y="48"/>
                    <a:pt x="151" y="65"/>
                  </a:cubicBezTo>
                  <a:cubicBezTo>
                    <a:pt x="234" y="98"/>
                    <a:pt x="284" y="132"/>
                    <a:pt x="301" y="132"/>
                  </a:cubicBezTo>
                  <a:cubicBezTo>
                    <a:pt x="318" y="115"/>
                    <a:pt x="268" y="48"/>
                    <a:pt x="167" y="15"/>
                  </a:cubicBezTo>
                  <a:cubicBezTo>
                    <a:pt x="141" y="4"/>
                    <a:pt x="116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6221875" y="4452200"/>
              <a:ext cx="4200" cy="2325"/>
            </a:xfrm>
            <a:custGeom>
              <a:avLst/>
              <a:gdLst/>
              <a:ahLst/>
              <a:cxnLst/>
              <a:rect l="l" t="t" r="r" b="b"/>
              <a:pathLst>
                <a:path w="168" h="93" extrusionOk="0">
                  <a:moveTo>
                    <a:pt x="38" y="1"/>
                  </a:moveTo>
                  <a:cubicBezTo>
                    <a:pt x="21" y="1"/>
                    <a:pt x="9" y="5"/>
                    <a:pt x="0" y="13"/>
                  </a:cubicBezTo>
                  <a:cubicBezTo>
                    <a:pt x="0" y="30"/>
                    <a:pt x="34" y="64"/>
                    <a:pt x="67" y="80"/>
                  </a:cubicBezTo>
                  <a:cubicBezTo>
                    <a:pt x="92" y="89"/>
                    <a:pt x="113" y="93"/>
                    <a:pt x="130" y="93"/>
                  </a:cubicBezTo>
                  <a:cubicBezTo>
                    <a:pt x="147" y="93"/>
                    <a:pt x="159" y="89"/>
                    <a:pt x="167" y="80"/>
                  </a:cubicBezTo>
                  <a:cubicBezTo>
                    <a:pt x="167" y="64"/>
                    <a:pt x="134" y="30"/>
                    <a:pt x="101" y="13"/>
                  </a:cubicBezTo>
                  <a:cubicBezTo>
                    <a:pt x="75" y="5"/>
                    <a:pt x="55" y="1"/>
                    <a:pt x="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5534325" y="2405325"/>
              <a:ext cx="347550" cy="294425"/>
            </a:xfrm>
            <a:custGeom>
              <a:avLst/>
              <a:gdLst/>
              <a:ahLst/>
              <a:cxnLst/>
              <a:rect l="l" t="t" r="r" b="b"/>
              <a:pathLst>
                <a:path w="13902" h="11777" extrusionOk="0">
                  <a:moveTo>
                    <a:pt x="769" y="0"/>
                  </a:moveTo>
                  <a:cubicBezTo>
                    <a:pt x="769" y="0"/>
                    <a:pt x="0" y="9641"/>
                    <a:pt x="2456" y="11195"/>
                  </a:cubicBezTo>
                  <a:cubicBezTo>
                    <a:pt x="3104" y="11610"/>
                    <a:pt x="3931" y="11777"/>
                    <a:pt x="4844" y="11777"/>
                  </a:cubicBezTo>
                  <a:cubicBezTo>
                    <a:pt x="8636" y="11777"/>
                    <a:pt x="13902" y="8889"/>
                    <a:pt x="13902" y="8889"/>
                  </a:cubicBezTo>
                  <a:lnTo>
                    <a:pt x="13718" y="3275"/>
                  </a:lnTo>
                  <a:cubicBezTo>
                    <a:pt x="13718" y="3275"/>
                    <a:pt x="5856" y="6587"/>
                    <a:pt x="5319" y="6587"/>
                  </a:cubicBezTo>
                  <a:cubicBezTo>
                    <a:pt x="5309" y="6587"/>
                    <a:pt x="5301" y="6586"/>
                    <a:pt x="5297" y="6583"/>
                  </a:cubicBezTo>
                  <a:cubicBezTo>
                    <a:pt x="5063" y="6483"/>
                    <a:pt x="4845" y="150"/>
                    <a:pt x="4845" y="150"/>
                  </a:cubicBezTo>
                  <a:lnTo>
                    <a:pt x="769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5921950" y="2111250"/>
              <a:ext cx="200100" cy="384325"/>
            </a:xfrm>
            <a:custGeom>
              <a:avLst/>
              <a:gdLst/>
              <a:ahLst/>
              <a:cxnLst/>
              <a:rect l="l" t="t" r="r" b="b"/>
              <a:pathLst>
                <a:path w="8004" h="15373" extrusionOk="0">
                  <a:moveTo>
                    <a:pt x="3877" y="0"/>
                  </a:moveTo>
                  <a:lnTo>
                    <a:pt x="118" y="1838"/>
                  </a:lnTo>
                  <a:cubicBezTo>
                    <a:pt x="118" y="1838"/>
                    <a:pt x="1" y="6550"/>
                    <a:pt x="118" y="8588"/>
                  </a:cubicBezTo>
                  <a:cubicBezTo>
                    <a:pt x="251" y="10644"/>
                    <a:pt x="2306" y="10861"/>
                    <a:pt x="2306" y="10861"/>
                  </a:cubicBezTo>
                  <a:cubicBezTo>
                    <a:pt x="2306" y="10861"/>
                    <a:pt x="2323" y="11746"/>
                    <a:pt x="2323" y="12766"/>
                  </a:cubicBezTo>
                  <a:cubicBezTo>
                    <a:pt x="2340" y="14186"/>
                    <a:pt x="3476" y="15339"/>
                    <a:pt x="4896" y="15372"/>
                  </a:cubicBezTo>
                  <a:cubicBezTo>
                    <a:pt x="4907" y="15372"/>
                    <a:pt x="4917" y="15372"/>
                    <a:pt x="4928" y="15372"/>
                  </a:cubicBezTo>
                  <a:cubicBezTo>
                    <a:pt x="6334" y="15372"/>
                    <a:pt x="7503" y="14275"/>
                    <a:pt x="7570" y="12866"/>
                  </a:cubicBezTo>
                  <a:lnTo>
                    <a:pt x="8004" y="3125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5936150" y="2236550"/>
              <a:ext cx="15075" cy="13275"/>
            </a:xfrm>
            <a:custGeom>
              <a:avLst/>
              <a:gdLst/>
              <a:ahLst/>
              <a:cxnLst/>
              <a:rect l="l" t="t" r="r" b="b"/>
              <a:pathLst>
                <a:path w="603" h="531" extrusionOk="0">
                  <a:moveTo>
                    <a:pt x="251" y="1"/>
                  </a:moveTo>
                  <a:cubicBezTo>
                    <a:pt x="118" y="1"/>
                    <a:pt x="1" y="118"/>
                    <a:pt x="1" y="268"/>
                  </a:cubicBezTo>
                  <a:cubicBezTo>
                    <a:pt x="1" y="426"/>
                    <a:pt x="130" y="531"/>
                    <a:pt x="260" y="531"/>
                  </a:cubicBezTo>
                  <a:cubicBezTo>
                    <a:pt x="323" y="531"/>
                    <a:pt x="386" y="506"/>
                    <a:pt x="435" y="452"/>
                  </a:cubicBezTo>
                  <a:cubicBezTo>
                    <a:pt x="602" y="285"/>
                    <a:pt x="485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5929475" y="2228000"/>
              <a:ext cx="26325" cy="8275"/>
            </a:xfrm>
            <a:custGeom>
              <a:avLst/>
              <a:gdLst/>
              <a:ahLst/>
              <a:cxnLst/>
              <a:rect l="l" t="t" r="r" b="b"/>
              <a:pathLst>
                <a:path w="1053" h="331" extrusionOk="0">
                  <a:moveTo>
                    <a:pt x="555" y="0"/>
                  </a:moveTo>
                  <a:cubicBezTo>
                    <a:pt x="393" y="0"/>
                    <a:pt x="231" y="56"/>
                    <a:pt x="101" y="159"/>
                  </a:cubicBezTo>
                  <a:cubicBezTo>
                    <a:pt x="17" y="243"/>
                    <a:pt x="0" y="309"/>
                    <a:pt x="17" y="326"/>
                  </a:cubicBezTo>
                  <a:cubicBezTo>
                    <a:pt x="20" y="329"/>
                    <a:pt x="24" y="330"/>
                    <a:pt x="30" y="330"/>
                  </a:cubicBezTo>
                  <a:cubicBezTo>
                    <a:pt x="85" y="330"/>
                    <a:pt x="260" y="191"/>
                    <a:pt x="518" y="176"/>
                  </a:cubicBezTo>
                  <a:cubicBezTo>
                    <a:pt x="535" y="175"/>
                    <a:pt x="552" y="174"/>
                    <a:pt x="568" y="174"/>
                  </a:cubicBezTo>
                  <a:cubicBezTo>
                    <a:pt x="795" y="174"/>
                    <a:pt x="961" y="265"/>
                    <a:pt x="1019" y="265"/>
                  </a:cubicBezTo>
                  <a:cubicBezTo>
                    <a:pt x="1027" y="265"/>
                    <a:pt x="1032" y="263"/>
                    <a:pt x="1036" y="259"/>
                  </a:cubicBezTo>
                  <a:cubicBezTo>
                    <a:pt x="1053" y="243"/>
                    <a:pt x="1020" y="176"/>
                    <a:pt x="919" y="109"/>
                  </a:cubicBezTo>
                  <a:cubicBezTo>
                    <a:pt x="809" y="35"/>
                    <a:pt x="682" y="0"/>
                    <a:pt x="5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6011750" y="2236550"/>
              <a:ext cx="15500" cy="13275"/>
            </a:xfrm>
            <a:custGeom>
              <a:avLst/>
              <a:gdLst/>
              <a:ahLst/>
              <a:cxnLst/>
              <a:rect l="l" t="t" r="r" b="b"/>
              <a:pathLst>
                <a:path w="620" h="531" extrusionOk="0">
                  <a:moveTo>
                    <a:pt x="268" y="1"/>
                  </a:moveTo>
                  <a:cubicBezTo>
                    <a:pt x="118" y="1"/>
                    <a:pt x="1" y="118"/>
                    <a:pt x="1" y="268"/>
                  </a:cubicBezTo>
                  <a:cubicBezTo>
                    <a:pt x="1" y="426"/>
                    <a:pt x="130" y="531"/>
                    <a:pt x="266" y="531"/>
                  </a:cubicBezTo>
                  <a:cubicBezTo>
                    <a:pt x="331" y="531"/>
                    <a:pt x="398" y="506"/>
                    <a:pt x="452" y="452"/>
                  </a:cubicBezTo>
                  <a:cubicBezTo>
                    <a:pt x="619" y="285"/>
                    <a:pt x="502" y="1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6007175" y="2228000"/>
              <a:ext cx="26750" cy="8275"/>
            </a:xfrm>
            <a:custGeom>
              <a:avLst/>
              <a:gdLst/>
              <a:ahLst/>
              <a:cxnLst/>
              <a:rect l="l" t="t" r="r" b="b"/>
              <a:pathLst>
                <a:path w="1070" h="331" extrusionOk="0">
                  <a:moveTo>
                    <a:pt x="571" y="0"/>
                  </a:moveTo>
                  <a:cubicBezTo>
                    <a:pt x="410" y="0"/>
                    <a:pt x="248" y="56"/>
                    <a:pt x="117" y="159"/>
                  </a:cubicBezTo>
                  <a:cubicBezTo>
                    <a:pt x="34" y="243"/>
                    <a:pt x="0" y="309"/>
                    <a:pt x="17" y="326"/>
                  </a:cubicBezTo>
                  <a:cubicBezTo>
                    <a:pt x="20" y="329"/>
                    <a:pt x="24" y="330"/>
                    <a:pt x="30" y="330"/>
                  </a:cubicBezTo>
                  <a:cubicBezTo>
                    <a:pt x="87" y="330"/>
                    <a:pt x="276" y="191"/>
                    <a:pt x="535" y="176"/>
                  </a:cubicBezTo>
                  <a:cubicBezTo>
                    <a:pt x="552" y="175"/>
                    <a:pt x="568" y="174"/>
                    <a:pt x="584" y="174"/>
                  </a:cubicBezTo>
                  <a:cubicBezTo>
                    <a:pt x="811" y="174"/>
                    <a:pt x="978" y="265"/>
                    <a:pt x="1035" y="265"/>
                  </a:cubicBezTo>
                  <a:cubicBezTo>
                    <a:pt x="1043" y="265"/>
                    <a:pt x="1049" y="263"/>
                    <a:pt x="1053" y="259"/>
                  </a:cubicBezTo>
                  <a:cubicBezTo>
                    <a:pt x="1069" y="243"/>
                    <a:pt x="1036" y="176"/>
                    <a:pt x="936" y="109"/>
                  </a:cubicBezTo>
                  <a:cubicBezTo>
                    <a:pt x="825" y="35"/>
                    <a:pt x="698" y="0"/>
                    <a:pt x="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5963300" y="2234050"/>
              <a:ext cx="21325" cy="62675"/>
            </a:xfrm>
            <a:custGeom>
              <a:avLst/>
              <a:gdLst/>
              <a:ahLst/>
              <a:cxnLst/>
              <a:rect l="l" t="t" r="r" b="b"/>
              <a:pathLst>
                <a:path w="853" h="2507" extrusionOk="0">
                  <a:moveTo>
                    <a:pt x="801" y="0"/>
                  </a:moveTo>
                  <a:cubicBezTo>
                    <a:pt x="763" y="0"/>
                    <a:pt x="499" y="662"/>
                    <a:pt x="235" y="1471"/>
                  </a:cubicBezTo>
                  <a:cubicBezTo>
                    <a:pt x="184" y="1671"/>
                    <a:pt x="118" y="1872"/>
                    <a:pt x="51" y="2056"/>
                  </a:cubicBezTo>
                  <a:cubicBezTo>
                    <a:pt x="17" y="2156"/>
                    <a:pt x="1" y="2273"/>
                    <a:pt x="34" y="2373"/>
                  </a:cubicBezTo>
                  <a:cubicBezTo>
                    <a:pt x="51" y="2440"/>
                    <a:pt x="101" y="2473"/>
                    <a:pt x="168" y="2490"/>
                  </a:cubicBezTo>
                  <a:cubicBezTo>
                    <a:pt x="218" y="2507"/>
                    <a:pt x="251" y="2507"/>
                    <a:pt x="301" y="2507"/>
                  </a:cubicBezTo>
                  <a:cubicBezTo>
                    <a:pt x="452" y="2507"/>
                    <a:pt x="619" y="2507"/>
                    <a:pt x="769" y="2457"/>
                  </a:cubicBezTo>
                  <a:cubicBezTo>
                    <a:pt x="619" y="2407"/>
                    <a:pt x="452" y="2373"/>
                    <a:pt x="301" y="2373"/>
                  </a:cubicBezTo>
                  <a:cubicBezTo>
                    <a:pt x="235" y="2373"/>
                    <a:pt x="168" y="2356"/>
                    <a:pt x="168" y="2323"/>
                  </a:cubicBezTo>
                  <a:cubicBezTo>
                    <a:pt x="168" y="2256"/>
                    <a:pt x="184" y="2173"/>
                    <a:pt x="218" y="2106"/>
                  </a:cubicBezTo>
                  <a:cubicBezTo>
                    <a:pt x="268" y="1922"/>
                    <a:pt x="335" y="1722"/>
                    <a:pt x="402" y="1521"/>
                  </a:cubicBezTo>
                  <a:cubicBezTo>
                    <a:pt x="669" y="702"/>
                    <a:pt x="853" y="17"/>
                    <a:pt x="803" y="1"/>
                  </a:cubicBezTo>
                  <a:cubicBezTo>
                    <a:pt x="802" y="0"/>
                    <a:pt x="802" y="0"/>
                    <a:pt x="8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5971650" y="2301325"/>
              <a:ext cx="38475" cy="20675"/>
            </a:xfrm>
            <a:custGeom>
              <a:avLst/>
              <a:gdLst/>
              <a:ahLst/>
              <a:cxnLst/>
              <a:rect l="l" t="t" r="r" b="b"/>
              <a:pathLst>
                <a:path w="1539" h="827" extrusionOk="0">
                  <a:moveTo>
                    <a:pt x="1401" y="0"/>
                  </a:moveTo>
                  <a:lnTo>
                    <a:pt x="1401" y="0"/>
                  </a:lnTo>
                  <a:cubicBezTo>
                    <a:pt x="1382" y="0"/>
                    <a:pt x="499" y="501"/>
                    <a:pt x="1" y="501"/>
                  </a:cubicBezTo>
                  <a:cubicBezTo>
                    <a:pt x="143" y="714"/>
                    <a:pt x="385" y="826"/>
                    <a:pt x="634" y="826"/>
                  </a:cubicBezTo>
                  <a:cubicBezTo>
                    <a:pt x="736" y="826"/>
                    <a:pt x="839" y="807"/>
                    <a:pt x="937" y="768"/>
                  </a:cubicBezTo>
                  <a:cubicBezTo>
                    <a:pt x="1538" y="518"/>
                    <a:pt x="1354" y="33"/>
                    <a:pt x="1354" y="33"/>
                  </a:cubicBezTo>
                  <a:cubicBezTo>
                    <a:pt x="1389" y="10"/>
                    <a:pt x="1404" y="0"/>
                    <a:pt x="1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5977100" y="2359775"/>
              <a:ext cx="67675" cy="35625"/>
            </a:xfrm>
            <a:custGeom>
              <a:avLst/>
              <a:gdLst/>
              <a:ahLst/>
              <a:cxnLst/>
              <a:rect l="l" t="t" r="r" b="b"/>
              <a:pathLst>
                <a:path w="2707" h="1425" extrusionOk="0">
                  <a:moveTo>
                    <a:pt x="2707" y="1"/>
                  </a:moveTo>
                  <a:lnTo>
                    <a:pt x="2707" y="1"/>
                  </a:lnTo>
                  <a:cubicBezTo>
                    <a:pt x="1922" y="552"/>
                    <a:pt x="969" y="870"/>
                    <a:pt x="0" y="920"/>
                  </a:cubicBezTo>
                  <a:lnTo>
                    <a:pt x="50" y="1421"/>
                  </a:lnTo>
                  <a:cubicBezTo>
                    <a:pt x="106" y="1423"/>
                    <a:pt x="160" y="1424"/>
                    <a:pt x="214" y="1424"/>
                  </a:cubicBezTo>
                  <a:cubicBezTo>
                    <a:pt x="2137" y="1424"/>
                    <a:pt x="2707" y="1"/>
                    <a:pt x="270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5896475" y="2076900"/>
              <a:ext cx="301675" cy="294175"/>
            </a:xfrm>
            <a:custGeom>
              <a:avLst/>
              <a:gdLst/>
              <a:ahLst/>
              <a:cxnLst/>
              <a:rect l="l" t="t" r="r" b="b"/>
              <a:pathLst>
                <a:path w="12067" h="11767" extrusionOk="0">
                  <a:moveTo>
                    <a:pt x="12047" y="6203"/>
                  </a:moveTo>
                  <a:lnTo>
                    <a:pt x="12058" y="6448"/>
                  </a:lnTo>
                  <a:lnTo>
                    <a:pt x="12058" y="6448"/>
                  </a:lnTo>
                  <a:cubicBezTo>
                    <a:pt x="12055" y="6292"/>
                    <a:pt x="12047" y="6203"/>
                    <a:pt x="12047" y="6203"/>
                  </a:cubicBezTo>
                  <a:close/>
                  <a:moveTo>
                    <a:pt x="5395" y="0"/>
                  </a:moveTo>
                  <a:cubicBezTo>
                    <a:pt x="4583" y="0"/>
                    <a:pt x="3470" y="218"/>
                    <a:pt x="2039" y="1708"/>
                  </a:cubicBezTo>
                  <a:cubicBezTo>
                    <a:pt x="0" y="3814"/>
                    <a:pt x="1120" y="6086"/>
                    <a:pt x="1120" y="6086"/>
                  </a:cubicBezTo>
                  <a:lnTo>
                    <a:pt x="1454" y="5769"/>
                  </a:lnTo>
                  <a:lnTo>
                    <a:pt x="4445" y="5000"/>
                  </a:lnTo>
                  <a:cubicBezTo>
                    <a:pt x="4211" y="4198"/>
                    <a:pt x="4562" y="3195"/>
                    <a:pt x="4762" y="2728"/>
                  </a:cubicBezTo>
                  <a:lnTo>
                    <a:pt x="4779" y="2711"/>
                  </a:lnTo>
                  <a:cubicBezTo>
                    <a:pt x="5364" y="5769"/>
                    <a:pt x="8739" y="6086"/>
                    <a:pt x="8739" y="6086"/>
                  </a:cubicBezTo>
                  <a:lnTo>
                    <a:pt x="8472" y="11767"/>
                  </a:lnTo>
                  <a:cubicBezTo>
                    <a:pt x="11819" y="11053"/>
                    <a:pt x="12067" y="7627"/>
                    <a:pt x="12060" y="6537"/>
                  </a:cubicBezTo>
                  <a:lnTo>
                    <a:pt x="12060" y="6537"/>
                  </a:lnTo>
                  <a:cubicBezTo>
                    <a:pt x="12061" y="6549"/>
                    <a:pt x="12063" y="6560"/>
                    <a:pt x="12064" y="6571"/>
                  </a:cubicBezTo>
                  <a:lnTo>
                    <a:pt x="12058" y="6448"/>
                  </a:lnTo>
                  <a:lnTo>
                    <a:pt x="12058" y="6448"/>
                  </a:lnTo>
                  <a:cubicBezTo>
                    <a:pt x="12059" y="6476"/>
                    <a:pt x="12059" y="6505"/>
                    <a:pt x="12060" y="6537"/>
                  </a:cubicBezTo>
                  <a:lnTo>
                    <a:pt x="12060" y="6537"/>
                  </a:lnTo>
                  <a:cubicBezTo>
                    <a:pt x="12008" y="6139"/>
                    <a:pt x="11912" y="5328"/>
                    <a:pt x="11847" y="5100"/>
                  </a:cubicBezTo>
                  <a:cubicBezTo>
                    <a:pt x="10727" y="840"/>
                    <a:pt x="6985" y="38"/>
                    <a:pt x="6249" y="38"/>
                  </a:cubicBezTo>
                  <a:cubicBezTo>
                    <a:pt x="6015" y="38"/>
                    <a:pt x="5731" y="0"/>
                    <a:pt x="53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6185675" y="2198775"/>
              <a:ext cx="91775" cy="98975"/>
            </a:xfrm>
            <a:custGeom>
              <a:avLst/>
              <a:gdLst/>
              <a:ahLst/>
              <a:cxnLst/>
              <a:rect l="l" t="t" r="r" b="b"/>
              <a:pathLst>
                <a:path w="3671" h="3959" extrusionOk="0">
                  <a:moveTo>
                    <a:pt x="1601" y="0"/>
                  </a:moveTo>
                  <a:cubicBezTo>
                    <a:pt x="1467" y="0"/>
                    <a:pt x="1332" y="14"/>
                    <a:pt x="1198" y="41"/>
                  </a:cubicBezTo>
                  <a:cubicBezTo>
                    <a:pt x="770" y="164"/>
                    <a:pt x="398" y="565"/>
                    <a:pt x="376" y="1004"/>
                  </a:cubicBezTo>
                  <a:lnTo>
                    <a:pt x="376" y="1004"/>
                  </a:lnTo>
                  <a:cubicBezTo>
                    <a:pt x="15" y="1700"/>
                    <a:pt x="0" y="2546"/>
                    <a:pt x="379" y="3266"/>
                  </a:cubicBezTo>
                  <a:cubicBezTo>
                    <a:pt x="529" y="3550"/>
                    <a:pt x="763" y="3784"/>
                    <a:pt x="1064" y="3901"/>
                  </a:cubicBezTo>
                  <a:cubicBezTo>
                    <a:pt x="1179" y="3939"/>
                    <a:pt x="1300" y="3958"/>
                    <a:pt x="1420" y="3958"/>
                  </a:cubicBezTo>
                  <a:cubicBezTo>
                    <a:pt x="1667" y="3958"/>
                    <a:pt x="1915" y="3880"/>
                    <a:pt x="2117" y="3734"/>
                  </a:cubicBezTo>
                  <a:cubicBezTo>
                    <a:pt x="2434" y="3534"/>
                    <a:pt x="2701" y="3266"/>
                    <a:pt x="2919" y="2965"/>
                  </a:cubicBezTo>
                  <a:cubicBezTo>
                    <a:pt x="3286" y="2498"/>
                    <a:pt x="3671" y="1946"/>
                    <a:pt x="3554" y="1345"/>
                  </a:cubicBezTo>
                  <a:cubicBezTo>
                    <a:pt x="3470" y="860"/>
                    <a:pt x="3052" y="493"/>
                    <a:pt x="2618" y="275"/>
                  </a:cubicBezTo>
                  <a:cubicBezTo>
                    <a:pt x="2303" y="94"/>
                    <a:pt x="1954" y="0"/>
                    <a:pt x="1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5901475" y="2104125"/>
              <a:ext cx="109900" cy="115750"/>
            </a:xfrm>
            <a:custGeom>
              <a:avLst/>
              <a:gdLst/>
              <a:ahLst/>
              <a:cxnLst/>
              <a:rect l="l" t="t" r="r" b="b"/>
              <a:pathLst>
                <a:path w="4396" h="4630" extrusionOk="0">
                  <a:moveTo>
                    <a:pt x="4146" y="1"/>
                  </a:moveTo>
                  <a:cubicBezTo>
                    <a:pt x="3968" y="1"/>
                    <a:pt x="3696" y="27"/>
                    <a:pt x="3359" y="118"/>
                  </a:cubicBezTo>
                  <a:cubicBezTo>
                    <a:pt x="1705" y="553"/>
                    <a:pt x="435" y="1906"/>
                    <a:pt x="118" y="3594"/>
                  </a:cubicBezTo>
                  <a:cubicBezTo>
                    <a:pt x="1" y="4228"/>
                    <a:pt x="68" y="4629"/>
                    <a:pt x="118" y="4629"/>
                  </a:cubicBezTo>
                  <a:cubicBezTo>
                    <a:pt x="168" y="4629"/>
                    <a:pt x="185" y="4245"/>
                    <a:pt x="352" y="3660"/>
                  </a:cubicBezTo>
                  <a:cubicBezTo>
                    <a:pt x="786" y="2123"/>
                    <a:pt x="1939" y="887"/>
                    <a:pt x="3443" y="352"/>
                  </a:cubicBezTo>
                  <a:cubicBezTo>
                    <a:pt x="4011" y="135"/>
                    <a:pt x="4395" y="85"/>
                    <a:pt x="4378" y="35"/>
                  </a:cubicBezTo>
                  <a:cubicBezTo>
                    <a:pt x="4378" y="19"/>
                    <a:pt x="4295" y="1"/>
                    <a:pt x="41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6127475" y="2252000"/>
              <a:ext cx="43875" cy="45125"/>
            </a:xfrm>
            <a:custGeom>
              <a:avLst/>
              <a:gdLst/>
              <a:ahLst/>
              <a:cxnLst/>
              <a:rect l="l" t="t" r="r" b="b"/>
              <a:pathLst>
                <a:path w="1755" h="1805" extrusionOk="0">
                  <a:moveTo>
                    <a:pt x="918" y="0"/>
                  </a:moveTo>
                  <a:cubicBezTo>
                    <a:pt x="907" y="0"/>
                    <a:pt x="896" y="1"/>
                    <a:pt x="886" y="1"/>
                  </a:cubicBezTo>
                  <a:cubicBezTo>
                    <a:pt x="535" y="68"/>
                    <a:pt x="251" y="318"/>
                    <a:pt x="151" y="636"/>
                  </a:cubicBezTo>
                  <a:cubicBezTo>
                    <a:pt x="34" y="970"/>
                    <a:pt x="0" y="1304"/>
                    <a:pt x="34" y="1655"/>
                  </a:cubicBezTo>
                  <a:lnTo>
                    <a:pt x="67" y="1689"/>
                  </a:lnTo>
                  <a:cubicBezTo>
                    <a:pt x="238" y="1766"/>
                    <a:pt x="419" y="1804"/>
                    <a:pt x="600" y="1804"/>
                  </a:cubicBezTo>
                  <a:cubicBezTo>
                    <a:pt x="808" y="1804"/>
                    <a:pt x="1015" y="1754"/>
                    <a:pt x="1203" y="1655"/>
                  </a:cubicBezTo>
                  <a:cubicBezTo>
                    <a:pt x="1554" y="1471"/>
                    <a:pt x="1755" y="1087"/>
                    <a:pt x="1704" y="686"/>
                  </a:cubicBezTo>
                  <a:cubicBezTo>
                    <a:pt x="1639" y="296"/>
                    <a:pt x="1305" y="0"/>
                    <a:pt x="91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6143350" y="2260275"/>
              <a:ext cx="16725" cy="29325"/>
            </a:xfrm>
            <a:custGeom>
              <a:avLst/>
              <a:gdLst/>
              <a:ahLst/>
              <a:cxnLst/>
              <a:rect l="l" t="t" r="r" b="b"/>
              <a:pathLst>
                <a:path w="669" h="1173" extrusionOk="0">
                  <a:moveTo>
                    <a:pt x="71" y="0"/>
                  </a:moveTo>
                  <a:cubicBezTo>
                    <a:pt x="42" y="0"/>
                    <a:pt x="23" y="8"/>
                    <a:pt x="17" y="21"/>
                  </a:cubicBezTo>
                  <a:cubicBezTo>
                    <a:pt x="17" y="38"/>
                    <a:pt x="100" y="71"/>
                    <a:pt x="201" y="171"/>
                  </a:cubicBezTo>
                  <a:cubicBezTo>
                    <a:pt x="468" y="388"/>
                    <a:pt x="451" y="806"/>
                    <a:pt x="184" y="1023"/>
                  </a:cubicBezTo>
                  <a:cubicBezTo>
                    <a:pt x="84" y="1107"/>
                    <a:pt x="0" y="1140"/>
                    <a:pt x="0" y="1157"/>
                  </a:cubicBezTo>
                  <a:cubicBezTo>
                    <a:pt x="0" y="1165"/>
                    <a:pt x="20" y="1172"/>
                    <a:pt x="56" y="1172"/>
                  </a:cubicBezTo>
                  <a:cubicBezTo>
                    <a:pt x="100" y="1172"/>
                    <a:pt x="168" y="1161"/>
                    <a:pt x="251" y="1124"/>
                  </a:cubicBezTo>
                  <a:cubicBezTo>
                    <a:pt x="652" y="890"/>
                    <a:pt x="668" y="305"/>
                    <a:pt x="267" y="71"/>
                  </a:cubicBezTo>
                  <a:cubicBezTo>
                    <a:pt x="186" y="20"/>
                    <a:pt x="116" y="0"/>
                    <a:pt x="7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5986275" y="2197950"/>
              <a:ext cx="91925" cy="83925"/>
            </a:xfrm>
            <a:custGeom>
              <a:avLst/>
              <a:gdLst/>
              <a:ahLst/>
              <a:cxnLst/>
              <a:rect l="l" t="t" r="r" b="b"/>
              <a:pathLst>
                <a:path w="3677" h="3357" extrusionOk="0">
                  <a:moveTo>
                    <a:pt x="1647" y="1"/>
                  </a:moveTo>
                  <a:cubicBezTo>
                    <a:pt x="1276" y="1"/>
                    <a:pt x="910" y="123"/>
                    <a:pt x="619" y="358"/>
                  </a:cubicBezTo>
                  <a:cubicBezTo>
                    <a:pt x="318" y="592"/>
                    <a:pt x="118" y="910"/>
                    <a:pt x="34" y="1277"/>
                  </a:cubicBezTo>
                  <a:cubicBezTo>
                    <a:pt x="17" y="1378"/>
                    <a:pt x="1" y="1478"/>
                    <a:pt x="1" y="1578"/>
                  </a:cubicBezTo>
                  <a:cubicBezTo>
                    <a:pt x="1" y="1645"/>
                    <a:pt x="17" y="1678"/>
                    <a:pt x="17" y="1678"/>
                  </a:cubicBezTo>
                  <a:cubicBezTo>
                    <a:pt x="34" y="1678"/>
                    <a:pt x="34" y="1528"/>
                    <a:pt x="101" y="1294"/>
                  </a:cubicBezTo>
                  <a:cubicBezTo>
                    <a:pt x="201" y="960"/>
                    <a:pt x="402" y="659"/>
                    <a:pt x="686" y="459"/>
                  </a:cubicBezTo>
                  <a:cubicBezTo>
                    <a:pt x="967" y="248"/>
                    <a:pt x="1283" y="152"/>
                    <a:pt x="1591" y="152"/>
                  </a:cubicBezTo>
                  <a:cubicBezTo>
                    <a:pt x="2382" y="152"/>
                    <a:pt x="3125" y="777"/>
                    <a:pt x="3125" y="1678"/>
                  </a:cubicBezTo>
                  <a:cubicBezTo>
                    <a:pt x="3125" y="2580"/>
                    <a:pt x="2382" y="3204"/>
                    <a:pt x="1591" y="3204"/>
                  </a:cubicBezTo>
                  <a:cubicBezTo>
                    <a:pt x="1283" y="3204"/>
                    <a:pt x="967" y="3109"/>
                    <a:pt x="686" y="2898"/>
                  </a:cubicBezTo>
                  <a:cubicBezTo>
                    <a:pt x="402" y="2698"/>
                    <a:pt x="201" y="2397"/>
                    <a:pt x="101" y="2063"/>
                  </a:cubicBezTo>
                  <a:cubicBezTo>
                    <a:pt x="34" y="1829"/>
                    <a:pt x="34" y="1678"/>
                    <a:pt x="17" y="1678"/>
                  </a:cubicBezTo>
                  <a:cubicBezTo>
                    <a:pt x="17" y="1678"/>
                    <a:pt x="1" y="1712"/>
                    <a:pt x="1" y="1779"/>
                  </a:cubicBezTo>
                  <a:cubicBezTo>
                    <a:pt x="1" y="1879"/>
                    <a:pt x="17" y="1979"/>
                    <a:pt x="34" y="2079"/>
                  </a:cubicBezTo>
                  <a:cubicBezTo>
                    <a:pt x="118" y="2447"/>
                    <a:pt x="318" y="2765"/>
                    <a:pt x="619" y="2998"/>
                  </a:cubicBezTo>
                  <a:cubicBezTo>
                    <a:pt x="910" y="3234"/>
                    <a:pt x="1276" y="3356"/>
                    <a:pt x="1647" y="3356"/>
                  </a:cubicBezTo>
                  <a:cubicBezTo>
                    <a:pt x="1829" y="3356"/>
                    <a:pt x="2013" y="3326"/>
                    <a:pt x="2189" y="3266"/>
                  </a:cubicBezTo>
                  <a:cubicBezTo>
                    <a:pt x="3677" y="2731"/>
                    <a:pt x="3677" y="626"/>
                    <a:pt x="2189" y="91"/>
                  </a:cubicBezTo>
                  <a:cubicBezTo>
                    <a:pt x="2013" y="31"/>
                    <a:pt x="1829" y="1"/>
                    <a:pt x="16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5893975" y="2197950"/>
              <a:ext cx="91900" cy="83925"/>
            </a:xfrm>
            <a:custGeom>
              <a:avLst/>
              <a:gdLst/>
              <a:ahLst/>
              <a:cxnLst/>
              <a:rect l="l" t="t" r="r" b="b"/>
              <a:pathLst>
                <a:path w="3676" h="3357" extrusionOk="0">
                  <a:moveTo>
                    <a:pt x="1646" y="1"/>
                  </a:moveTo>
                  <a:cubicBezTo>
                    <a:pt x="1275" y="1"/>
                    <a:pt x="909" y="123"/>
                    <a:pt x="618" y="358"/>
                  </a:cubicBezTo>
                  <a:cubicBezTo>
                    <a:pt x="318" y="592"/>
                    <a:pt x="117" y="910"/>
                    <a:pt x="33" y="1277"/>
                  </a:cubicBezTo>
                  <a:cubicBezTo>
                    <a:pt x="17" y="1378"/>
                    <a:pt x="0" y="1478"/>
                    <a:pt x="0" y="1578"/>
                  </a:cubicBezTo>
                  <a:cubicBezTo>
                    <a:pt x="0" y="1645"/>
                    <a:pt x="17" y="1678"/>
                    <a:pt x="17" y="1678"/>
                  </a:cubicBezTo>
                  <a:cubicBezTo>
                    <a:pt x="33" y="1678"/>
                    <a:pt x="33" y="1528"/>
                    <a:pt x="100" y="1294"/>
                  </a:cubicBezTo>
                  <a:cubicBezTo>
                    <a:pt x="201" y="960"/>
                    <a:pt x="401" y="659"/>
                    <a:pt x="685" y="459"/>
                  </a:cubicBezTo>
                  <a:cubicBezTo>
                    <a:pt x="967" y="248"/>
                    <a:pt x="1282" y="152"/>
                    <a:pt x="1591" y="152"/>
                  </a:cubicBezTo>
                  <a:cubicBezTo>
                    <a:pt x="2381" y="152"/>
                    <a:pt x="3125" y="777"/>
                    <a:pt x="3125" y="1678"/>
                  </a:cubicBezTo>
                  <a:cubicBezTo>
                    <a:pt x="3125" y="2580"/>
                    <a:pt x="2381" y="3204"/>
                    <a:pt x="1591" y="3204"/>
                  </a:cubicBezTo>
                  <a:cubicBezTo>
                    <a:pt x="1282" y="3204"/>
                    <a:pt x="967" y="3109"/>
                    <a:pt x="685" y="2898"/>
                  </a:cubicBezTo>
                  <a:cubicBezTo>
                    <a:pt x="401" y="2698"/>
                    <a:pt x="201" y="2397"/>
                    <a:pt x="100" y="2063"/>
                  </a:cubicBezTo>
                  <a:cubicBezTo>
                    <a:pt x="33" y="1829"/>
                    <a:pt x="33" y="1678"/>
                    <a:pt x="17" y="1678"/>
                  </a:cubicBezTo>
                  <a:cubicBezTo>
                    <a:pt x="17" y="1678"/>
                    <a:pt x="0" y="1712"/>
                    <a:pt x="0" y="1779"/>
                  </a:cubicBezTo>
                  <a:cubicBezTo>
                    <a:pt x="0" y="1879"/>
                    <a:pt x="17" y="1979"/>
                    <a:pt x="33" y="2079"/>
                  </a:cubicBezTo>
                  <a:cubicBezTo>
                    <a:pt x="117" y="2447"/>
                    <a:pt x="318" y="2765"/>
                    <a:pt x="618" y="2998"/>
                  </a:cubicBezTo>
                  <a:cubicBezTo>
                    <a:pt x="909" y="3234"/>
                    <a:pt x="1275" y="3356"/>
                    <a:pt x="1646" y="3356"/>
                  </a:cubicBezTo>
                  <a:cubicBezTo>
                    <a:pt x="1829" y="3356"/>
                    <a:pt x="2012" y="3326"/>
                    <a:pt x="2189" y="3266"/>
                  </a:cubicBezTo>
                  <a:cubicBezTo>
                    <a:pt x="3676" y="2731"/>
                    <a:pt x="3676" y="626"/>
                    <a:pt x="2189" y="91"/>
                  </a:cubicBezTo>
                  <a:cubicBezTo>
                    <a:pt x="2012" y="31"/>
                    <a:pt x="1829" y="1"/>
                    <a:pt x="16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5974575" y="2239075"/>
              <a:ext cx="14650" cy="4200"/>
            </a:xfrm>
            <a:custGeom>
              <a:avLst/>
              <a:gdLst/>
              <a:ahLst/>
              <a:cxnLst/>
              <a:rect l="l" t="t" r="r" b="b"/>
              <a:pathLst>
                <a:path w="586" h="168" extrusionOk="0">
                  <a:moveTo>
                    <a:pt x="285" y="0"/>
                  </a:moveTo>
                  <a:cubicBezTo>
                    <a:pt x="134" y="0"/>
                    <a:pt x="1" y="33"/>
                    <a:pt x="1" y="84"/>
                  </a:cubicBezTo>
                  <a:cubicBezTo>
                    <a:pt x="1" y="134"/>
                    <a:pt x="134" y="167"/>
                    <a:pt x="285" y="167"/>
                  </a:cubicBezTo>
                  <a:cubicBezTo>
                    <a:pt x="452" y="167"/>
                    <a:pt x="586" y="134"/>
                    <a:pt x="586" y="84"/>
                  </a:cubicBezTo>
                  <a:cubicBezTo>
                    <a:pt x="586" y="33"/>
                    <a:pt x="452" y="0"/>
                    <a:pt x="2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6065225" y="2247900"/>
              <a:ext cx="71450" cy="14775"/>
            </a:xfrm>
            <a:custGeom>
              <a:avLst/>
              <a:gdLst/>
              <a:ahLst/>
              <a:cxnLst/>
              <a:rect l="l" t="t" r="r" b="b"/>
              <a:pathLst>
                <a:path w="2858" h="591" extrusionOk="0">
                  <a:moveTo>
                    <a:pt x="79" y="0"/>
                  </a:moveTo>
                  <a:cubicBezTo>
                    <a:pt x="31" y="0"/>
                    <a:pt x="4" y="5"/>
                    <a:pt x="1" y="15"/>
                  </a:cubicBezTo>
                  <a:cubicBezTo>
                    <a:pt x="1" y="65"/>
                    <a:pt x="619" y="232"/>
                    <a:pt x="1404" y="382"/>
                  </a:cubicBezTo>
                  <a:cubicBezTo>
                    <a:pt x="2074" y="510"/>
                    <a:pt x="2646" y="590"/>
                    <a:pt x="2800" y="590"/>
                  </a:cubicBezTo>
                  <a:cubicBezTo>
                    <a:pt x="2827" y="590"/>
                    <a:pt x="2841" y="588"/>
                    <a:pt x="2841" y="583"/>
                  </a:cubicBezTo>
                  <a:cubicBezTo>
                    <a:pt x="2858" y="533"/>
                    <a:pt x="2223" y="366"/>
                    <a:pt x="1438" y="215"/>
                  </a:cubicBezTo>
                  <a:cubicBezTo>
                    <a:pt x="819" y="81"/>
                    <a:pt x="275" y="0"/>
                    <a:pt x="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5833825" y="3063200"/>
              <a:ext cx="564350" cy="1370125"/>
            </a:xfrm>
            <a:custGeom>
              <a:avLst/>
              <a:gdLst/>
              <a:ahLst/>
              <a:cxnLst/>
              <a:rect l="l" t="t" r="r" b="b"/>
              <a:pathLst>
                <a:path w="22574" h="54805" extrusionOk="0">
                  <a:moveTo>
                    <a:pt x="16007" y="1"/>
                  </a:moveTo>
                  <a:lnTo>
                    <a:pt x="0" y="602"/>
                  </a:lnTo>
                  <a:lnTo>
                    <a:pt x="2556" y="54621"/>
                  </a:lnTo>
                  <a:lnTo>
                    <a:pt x="10760" y="54805"/>
                  </a:lnTo>
                  <a:lnTo>
                    <a:pt x="8638" y="8105"/>
                  </a:lnTo>
                  <a:lnTo>
                    <a:pt x="14186" y="54604"/>
                  </a:lnTo>
                  <a:lnTo>
                    <a:pt x="22573" y="54805"/>
                  </a:lnTo>
                  <a:lnTo>
                    <a:pt x="1600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5931975" y="3082425"/>
              <a:ext cx="63925" cy="1348400"/>
            </a:xfrm>
            <a:custGeom>
              <a:avLst/>
              <a:gdLst/>
              <a:ahLst/>
              <a:cxnLst/>
              <a:rect l="l" t="t" r="r" b="b"/>
              <a:pathLst>
                <a:path w="2557" h="53936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1"/>
                    <a:pt x="502" y="12081"/>
                    <a:pt x="1187" y="26968"/>
                  </a:cubicBezTo>
                  <a:cubicBezTo>
                    <a:pt x="1872" y="41872"/>
                    <a:pt x="2457" y="53936"/>
                    <a:pt x="2507" y="53936"/>
                  </a:cubicBezTo>
                  <a:cubicBezTo>
                    <a:pt x="2557" y="53936"/>
                    <a:pt x="2039" y="41855"/>
                    <a:pt x="1354" y="26968"/>
                  </a:cubicBezTo>
                  <a:cubicBezTo>
                    <a:pt x="686" y="12064"/>
                    <a:pt x="84" y="1"/>
                    <a:pt x="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6139175" y="3110000"/>
              <a:ext cx="162500" cy="1309975"/>
            </a:xfrm>
            <a:custGeom>
              <a:avLst/>
              <a:gdLst/>
              <a:ahLst/>
              <a:cxnLst/>
              <a:rect l="l" t="t" r="r" b="b"/>
              <a:pathLst>
                <a:path w="6500" h="52399" extrusionOk="0">
                  <a:moveTo>
                    <a:pt x="50" y="0"/>
                  </a:moveTo>
                  <a:cubicBezTo>
                    <a:pt x="0" y="0"/>
                    <a:pt x="1387" y="11746"/>
                    <a:pt x="3158" y="26216"/>
                  </a:cubicBezTo>
                  <a:cubicBezTo>
                    <a:pt x="4928" y="40675"/>
                    <a:pt x="6397" y="52398"/>
                    <a:pt x="6449" y="52398"/>
                  </a:cubicBezTo>
                  <a:cubicBezTo>
                    <a:pt x="6449" y="52398"/>
                    <a:pt x="6449" y="52398"/>
                    <a:pt x="6450" y="52398"/>
                  </a:cubicBezTo>
                  <a:cubicBezTo>
                    <a:pt x="6500" y="52398"/>
                    <a:pt x="5113" y="40669"/>
                    <a:pt x="3342" y="26199"/>
                  </a:cubicBezTo>
                  <a:cubicBezTo>
                    <a:pt x="1571" y="11713"/>
                    <a:pt x="100" y="0"/>
                    <a:pt x="5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5683025" y="2421600"/>
              <a:ext cx="708450" cy="660850"/>
            </a:xfrm>
            <a:custGeom>
              <a:avLst/>
              <a:gdLst/>
              <a:ahLst/>
              <a:cxnLst/>
              <a:rect l="l" t="t" r="r" b="b"/>
              <a:pathLst>
                <a:path w="28338" h="26434" extrusionOk="0">
                  <a:moveTo>
                    <a:pt x="11663" y="1"/>
                  </a:moveTo>
                  <a:lnTo>
                    <a:pt x="11663" y="519"/>
                  </a:lnTo>
                  <a:cubicBezTo>
                    <a:pt x="10293" y="702"/>
                    <a:pt x="8956" y="1103"/>
                    <a:pt x="7720" y="1705"/>
                  </a:cubicBezTo>
                  <a:lnTo>
                    <a:pt x="0" y="4829"/>
                  </a:lnTo>
                  <a:lnTo>
                    <a:pt x="2473" y="11647"/>
                  </a:lnTo>
                  <a:lnTo>
                    <a:pt x="7703" y="9892"/>
                  </a:lnTo>
                  <a:lnTo>
                    <a:pt x="7703" y="9892"/>
                  </a:lnTo>
                  <a:cubicBezTo>
                    <a:pt x="7669" y="9976"/>
                    <a:pt x="7636" y="10076"/>
                    <a:pt x="7603" y="10176"/>
                  </a:cubicBezTo>
                  <a:cubicBezTo>
                    <a:pt x="7402" y="10945"/>
                    <a:pt x="7469" y="11780"/>
                    <a:pt x="7803" y="12499"/>
                  </a:cubicBezTo>
                  <a:cubicBezTo>
                    <a:pt x="7970" y="12850"/>
                    <a:pt x="8187" y="13167"/>
                    <a:pt x="8455" y="13434"/>
                  </a:cubicBezTo>
                  <a:lnTo>
                    <a:pt x="8355" y="18931"/>
                  </a:lnTo>
                  <a:lnTo>
                    <a:pt x="6032" y="26266"/>
                  </a:lnTo>
                  <a:lnTo>
                    <a:pt x="22039" y="26434"/>
                  </a:lnTo>
                  <a:lnTo>
                    <a:pt x="22039" y="26434"/>
                  </a:lnTo>
                  <a:lnTo>
                    <a:pt x="20218" y="18514"/>
                  </a:lnTo>
                  <a:lnTo>
                    <a:pt x="21053" y="10677"/>
                  </a:lnTo>
                  <a:lnTo>
                    <a:pt x="24127" y="13685"/>
                  </a:lnTo>
                  <a:lnTo>
                    <a:pt x="28338" y="8422"/>
                  </a:lnTo>
                  <a:lnTo>
                    <a:pt x="23175" y="3225"/>
                  </a:lnTo>
                  <a:cubicBezTo>
                    <a:pt x="22189" y="2189"/>
                    <a:pt x="20953" y="1387"/>
                    <a:pt x="19599" y="920"/>
                  </a:cubicBezTo>
                  <a:cubicBezTo>
                    <a:pt x="18948" y="669"/>
                    <a:pt x="18263" y="535"/>
                    <a:pt x="17561" y="502"/>
                  </a:cubicBezTo>
                  <a:lnTo>
                    <a:pt x="17561" y="84"/>
                  </a:lnTo>
                  <a:lnTo>
                    <a:pt x="15289" y="134"/>
                  </a:lnTo>
                  <a:cubicBezTo>
                    <a:pt x="15289" y="134"/>
                    <a:pt x="15188" y="485"/>
                    <a:pt x="15055" y="886"/>
                  </a:cubicBezTo>
                  <a:cubicBezTo>
                    <a:pt x="14938" y="1204"/>
                    <a:pt x="14871" y="1872"/>
                    <a:pt x="14737" y="1872"/>
                  </a:cubicBezTo>
                  <a:cubicBezTo>
                    <a:pt x="14570" y="1872"/>
                    <a:pt x="14353" y="1204"/>
                    <a:pt x="14136" y="886"/>
                  </a:cubicBezTo>
                  <a:cubicBezTo>
                    <a:pt x="13935" y="469"/>
                    <a:pt x="13751" y="101"/>
                    <a:pt x="13751" y="101"/>
                  </a:cubicBezTo>
                  <a:lnTo>
                    <a:pt x="11663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5972075" y="2426200"/>
              <a:ext cx="53500" cy="36950"/>
            </a:xfrm>
            <a:custGeom>
              <a:avLst/>
              <a:gdLst/>
              <a:ahLst/>
              <a:cxnLst/>
              <a:rect l="l" t="t" r="r" b="b"/>
              <a:pathLst>
                <a:path w="2140" h="1478" extrusionOk="0">
                  <a:moveTo>
                    <a:pt x="2139" y="0"/>
                  </a:moveTo>
                  <a:lnTo>
                    <a:pt x="2139" y="0"/>
                  </a:lnTo>
                  <a:cubicBezTo>
                    <a:pt x="2039" y="134"/>
                    <a:pt x="1955" y="285"/>
                    <a:pt x="1905" y="435"/>
                  </a:cubicBezTo>
                  <a:cubicBezTo>
                    <a:pt x="1839" y="602"/>
                    <a:pt x="1772" y="769"/>
                    <a:pt x="1705" y="936"/>
                  </a:cubicBezTo>
                  <a:cubicBezTo>
                    <a:pt x="1648" y="1077"/>
                    <a:pt x="1592" y="1313"/>
                    <a:pt x="1506" y="1313"/>
                  </a:cubicBezTo>
                  <a:cubicBezTo>
                    <a:pt x="1490" y="1313"/>
                    <a:pt x="1472" y="1305"/>
                    <a:pt x="1454" y="1287"/>
                  </a:cubicBezTo>
                  <a:cubicBezTo>
                    <a:pt x="729" y="814"/>
                    <a:pt x="108" y="431"/>
                    <a:pt x="26" y="431"/>
                  </a:cubicBezTo>
                  <a:cubicBezTo>
                    <a:pt x="21" y="431"/>
                    <a:pt x="18" y="432"/>
                    <a:pt x="17" y="435"/>
                  </a:cubicBezTo>
                  <a:cubicBezTo>
                    <a:pt x="1" y="468"/>
                    <a:pt x="585" y="919"/>
                    <a:pt x="1371" y="1437"/>
                  </a:cubicBezTo>
                  <a:cubicBezTo>
                    <a:pt x="1407" y="1465"/>
                    <a:pt x="1454" y="1477"/>
                    <a:pt x="1500" y="1477"/>
                  </a:cubicBezTo>
                  <a:cubicBezTo>
                    <a:pt x="1538" y="1477"/>
                    <a:pt x="1575" y="1469"/>
                    <a:pt x="1605" y="1454"/>
                  </a:cubicBezTo>
                  <a:cubicBezTo>
                    <a:pt x="1671" y="1421"/>
                    <a:pt x="1722" y="1354"/>
                    <a:pt x="1755" y="1287"/>
                  </a:cubicBezTo>
                  <a:cubicBezTo>
                    <a:pt x="1805" y="1170"/>
                    <a:pt x="1822" y="1087"/>
                    <a:pt x="1855" y="986"/>
                  </a:cubicBezTo>
                  <a:cubicBezTo>
                    <a:pt x="1922" y="819"/>
                    <a:pt x="1972" y="652"/>
                    <a:pt x="2022" y="485"/>
                  </a:cubicBezTo>
                  <a:cubicBezTo>
                    <a:pt x="2089" y="318"/>
                    <a:pt x="2123" y="168"/>
                    <a:pt x="2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5"/>
            <p:cNvSpPr/>
            <p:nvPr/>
          </p:nvSpPr>
          <p:spPr>
            <a:xfrm>
              <a:off x="6066900" y="2432025"/>
              <a:ext cx="61000" cy="43075"/>
            </a:xfrm>
            <a:custGeom>
              <a:avLst/>
              <a:gdLst/>
              <a:ahLst/>
              <a:cxnLst/>
              <a:rect l="l" t="t" r="r" b="b"/>
              <a:pathLst>
                <a:path w="2440" h="1723" extrusionOk="0">
                  <a:moveTo>
                    <a:pt x="37" y="0"/>
                  </a:moveTo>
                  <a:cubicBezTo>
                    <a:pt x="36" y="0"/>
                    <a:pt x="35" y="1"/>
                    <a:pt x="34" y="1"/>
                  </a:cubicBezTo>
                  <a:cubicBezTo>
                    <a:pt x="0" y="1"/>
                    <a:pt x="201" y="787"/>
                    <a:pt x="786" y="1639"/>
                  </a:cubicBezTo>
                  <a:lnTo>
                    <a:pt x="836" y="1722"/>
                  </a:lnTo>
                  <a:lnTo>
                    <a:pt x="903" y="1672"/>
                  </a:lnTo>
                  <a:cubicBezTo>
                    <a:pt x="953" y="1639"/>
                    <a:pt x="986" y="1605"/>
                    <a:pt x="1020" y="1589"/>
                  </a:cubicBezTo>
                  <a:cubicBezTo>
                    <a:pt x="1922" y="954"/>
                    <a:pt x="2440" y="219"/>
                    <a:pt x="2390" y="185"/>
                  </a:cubicBezTo>
                  <a:cubicBezTo>
                    <a:pt x="2389" y="184"/>
                    <a:pt x="2388" y="184"/>
                    <a:pt x="2386" y="184"/>
                  </a:cubicBezTo>
                  <a:cubicBezTo>
                    <a:pt x="2329" y="184"/>
                    <a:pt x="1767" y="835"/>
                    <a:pt x="919" y="1438"/>
                  </a:cubicBezTo>
                  <a:lnTo>
                    <a:pt x="878" y="1468"/>
                  </a:lnTo>
                  <a:lnTo>
                    <a:pt x="878" y="1468"/>
                  </a:lnTo>
                  <a:cubicBezTo>
                    <a:pt x="360" y="686"/>
                    <a:pt x="94" y="0"/>
                    <a:pt x="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6033475" y="2468400"/>
              <a:ext cx="19250" cy="612375"/>
            </a:xfrm>
            <a:custGeom>
              <a:avLst/>
              <a:gdLst/>
              <a:ahLst/>
              <a:cxnLst/>
              <a:rect l="l" t="t" r="r" b="b"/>
              <a:pathLst>
                <a:path w="770" h="24495" extrusionOk="0">
                  <a:moveTo>
                    <a:pt x="719" y="0"/>
                  </a:moveTo>
                  <a:cubicBezTo>
                    <a:pt x="702" y="84"/>
                    <a:pt x="702" y="167"/>
                    <a:pt x="702" y="251"/>
                  </a:cubicBezTo>
                  <a:cubicBezTo>
                    <a:pt x="702" y="434"/>
                    <a:pt x="686" y="668"/>
                    <a:pt x="686" y="969"/>
                  </a:cubicBezTo>
                  <a:cubicBezTo>
                    <a:pt x="669" y="1604"/>
                    <a:pt x="652" y="2490"/>
                    <a:pt x="619" y="3592"/>
                  </a:cubicBezTo>
                  <a:cubicBezTo>
                    <a:pt x="535" y="5815"/>
                    <a:pt x="418" y="8872"/>
                    <a:pt x="301" y="12247"/>
                  </a:cubicBezTo>
                  <a:cubicBezTo>
                    <a:pt x="168" y="15622"/>
                    <a:pt x="68" y="18680"/>
                    <a:pt x="17" y="20902"/>
                  </a:cubicBezTo>
                  <a:cubicBezTo>
                    <a:pt x="1" y="22005"/>
                    <a:pt x="1" y="22907"/>
                    <a:pt x="1" y="23526"/>
                  </a:cubicBezTo>
                  <a:cubicBezTo>
                    <a:pt x="17" y="23826"/>
                    <a:pt x="17" y="24060"/>
                    <a:pt x="34" y="24244"/>
                  </a:cubicBezTo>
                  <a:cubicBezTo>
                    <a:pt x="34" y="24328"/>
                    <a:pt x="34" y="24411"/>
                    <a:pt x="51" y="24495"/>
                  </a:cubicBezTo>
                  <a:cubicBezTo>
                    <a:pt x="68" y="24411"/>
                    <a:pt x="68" y="24328"/>
                    <a:pt x="68" y="24244"/>
                  </a:cubicBezTo>
                  <a:cubicBezTo>
                    <a:pt x="68" y="24060"/>
                    <a:pt x="68" y="23826"/>
                    <a:pt x="84" y="23526"/>
                  </a:cubicBezTo>
                  <a:cubicBezTo>
                    <a:pt x="84" y="22891"/>
                    <a:pt x="118" y="22005"/>
                    <a:pt x="151" y="20902"/>
                  </a:cubicBezTo>
                  <a:cubicBezTo>
                    <a:pt x="235" y="18680"/>
                    <a:pt x="335" y="15622"/>
                    <a:pt x="469" y="12247"/>
                  </a:cubicBezTo>
                  <a:cubicBezTo>
                    <a:pt x="602" y="8872"/>
                    <a:pt x="702" y="5798"/>
                    <a:pt x="753" y="3592"/>
                  </a:cubicBezTo>
                  <a:cubicBezTo>
                    <a:pt x="769" y="2473"/>
                    <a:pt x="769" y="1587"/>
                    <a:pt x="753" y="969"/>
                  </a:cubicBezTo>
                  <a:cubicBezTo>
                    <a:pt x="753" y="668"/>
                    <a:pt x="736" y="434"/>
                    <a:pt x="736" y="251"/>
                  </a:cubicBezTo>
                  <a:cubicBezTo>
                    <a:pt x="736" y="167"/>
                    <a:pt x="736" y="84"/>
                    <a:pt x="7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6073175" y="2568800"/>
              <a:ext cx="20475" cy="18650"/>
            </a:xfrm>
            <a:custGeom>
              <a:avLst/>
              <a:gdLst/>
              <a:ahLst/>
              <a:cxnLst/>
              <a:rect l="l" t="t" r="r" b="b"/>
              <a:pathLst>
                <a:path w="819" h="746" extrusionOk="0">
                  <a:moveTo>
                    <a:pt x="496" y="0"/>
                  </a:moveTo>
                  <a:cubicBezTo>
                    <a:pt x="474" y="0"/>
                    <a:pt x="463" y="5"/>
                    <a:pt x="468" y="11"/>
                  </a:cubicBezTo>
                  <a:cubicBezTo>
                    <a:pt x="451" y="44"/>
                    <a:pt x="551" y="61"/>
                    <a:pt x="618" y="195"/>
                  </a:cubicBezTo>
                  <a:cubicBezTo>
                    <a:pt x="652" y="261"/>
                    <a:pt x="668" y="345"/>
                    <a:pt x="635" y="412"/>
                  </a:cubicBezTo>
                  <a:cubicBezTo>
                    <a:pt x="586" y="509"/>
                    <a:pt x="492" y="561"/>
                    <a:pt x="399" y="561"/>
                  </a:cubicBezTo>
                  <a:cubicBezTo>
                    <a:pt x="332" y="561"/>
                    <a:pt x="266" y="534"/>
                    <a:pt x="217" y="479"/>
                  </a:cubicBezTo>
                  <a:cubicBezTo>
                    <a:pt x="167" y="412"/>
                    <a:pt x="150" y="345"/>
                    <a:pt x="167" y="261"/>
                  </a:cubicBezTo>
                  <a:cubicBezTo>
                    <a:pt x="184" y="128"/>
                    <a:pt x="267" y="61"/>
                    <a:pt x="267" y="44"/>
                  </a:cubicBezTo>
                  <a:cubicBezTo>
                    <a:pt x="267" y="41"/>
                    <a:pt x="262" y="39"/>
                    <a:pt x="254" y="39"/>
                  </a:cubicBezTo>
                  <a:cubicBezTo>
                    <a:pt x="215" y="39"/>
                    <a:pt x="105" y="78"/>
                    <a:pt x="50" y="228"/>
                  </a:cubicBezTo>
                  <a:cubicBezTo>
                    <a:pt x="0" y="345"/>
                    <a:pt x="17" y="462"/>
                    <a:pt x="84" y="579"/>
                  </a:cubicBezTo>
                  <a:cubicBezTo>
                    <a:pt x="161" y="692"/>
                    <a:pt x="281" y="745"/>
                    <a:pt x="400" y="745"/>
                  </a:cubicBezTo>
                  <a:cubicBezTo>
                    <a:pt x="564" y="745"/>
                    <a:pt x="727" y="645"/>
                    <a:pt x="785" y="462"/>
                  </a:cubicBezTo>
                  <a:cubicBezTo>
                    <a:pt x="819" y="345"/>
                    <a:pt x="802" y="228"/>
                    <a:pt x="719" y="128"/>
                  </a:cubicBezTo>
                  <a:cubicBezTo>
                    <a:pt x="639" y="25"/>
                    <a:pt x="543" y="0"/>
                    <a:pt x="4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6076925" y="2707050"/>
              <a:ext cx="17150" cy="16375"/>
            </a:xfrm>
            <a:custGeom>
              <a:avLst/>
              <a:gdLst/>
              <a:ahLst/>
              <a:cxnLst/>
              <a:rect l="l" t="t" r="r" b="b"/>
              <a:pathLst>
                <a:path w="686" h="655" extrusionOk="0">
                  <a:moveTo>
                    <a:pt x="403" y="0"/>
                  </a:moveTo>
                  <a:cubicBezTo>
                    <a:pt x="381" y="0"/>
                    <a:pt x="368" y="6"/>
                    <a:pt x="368" y="11"/>
                  </a:cubicBezTo>
                  <a:cubicBezTo>
                    <a:pt x="368" y="45"/>
                    <a:pt x="452" y="78"/>
                    <a:pt x="502" y="178"/>
                  </a:cubicBezTo>
                  <a:cubicBezTo>
                    <a:pt x="569" y="295"/>
                    <a:pt x="502" y="462"/>
                    <a:pt x="368" y="479"/>
                  </a:cubicBezTo>
                  <a:cubicBezTo>
                    <a:pt x="354" y="483"/>
                    <a:pt x="340" y="484"/>
                    <a:pt x="326" y="484"/>
                  </a:cubicBezTo>
                  <a:cubicBezTo>
                    <a:pt x="212" y="484"/>
                    <a:pt x="123" y="365"/>
                    <a:pt x="168" y="245"/>
                  </a:cubicBezTo>
                  <a:cubicBezTo>
                    <a:pt x="201" y="128"/>
                    <a:pt x="284" y="112"/>
                    <a:pt x="284" y="78"/>
                  </a:cubicBezTo>
                  <a:cubicBezTo>
                    <a:pt x="284" y="73"/>
                    <a:pt x="271" y="68"/>
                    <a:pt x="250" y="68"/>
                  </a:cubicBezTo>
                  <a:cubicBezTo>
                    <a:pt x="203" y="68"/>
                    <a:pt x="119" y="92"/>
                    <a:pt x="51" y="195"/>
                  </a:cubicBezTo>
                  <a:cubicBezTo>
                    <a:pt x="0" y="295"/>
                    <a:pt x="0" y="396"/>
                    <a:pt x="51" y="496"/>
                  </a:cubicBezTo>
                  <a:cubicBezTo>
                    <a:pt x="106" y="592"/>
                    <a:pt x="207" y="655"/>
                    <a:pt x="315" y="655"/>
                  </a:cubicBezTo>
                  <a:cubicBezTo>
                    <a:pt x="338" y="655"/>
                    <a:pt x="361" y="652"/>
                    <a:pt x="385" y="646"/>
                  </a:cubicBezTo>
                  <a:cubicBezTo>
                    <a:pt x="535" y="630"/>
                    <a:pt x="635" y="529"/>
                    <a:pt x="669" y="396"/>
                  </a:cubicBezTo>
                  <a:cubicBezTo>
                    <a:pt x="685" y="295"/>
                    <a:pt x="669" y="195"/>
                    <a:pt x="602" y="112"/>
                  </a:cubicBezTo>
                  <a:cubicBezTo>
                    <a:pt x="524" y="22"/>
                    <a:pt x="446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5709750" y="2533975"/>
              <a:ext cx="66850" cy="166275"/>
            </a:xfrm>
            <a:custGeom>
              <a:avLst/>
              <a:gdLst/>
              <a:ahLst/>
              <a:cxnLst/>
              <a:rect l="l" t="t" r="r" b="b"/>
              <a:pathLst>
                <a:path w="2674" h="6651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334"/>
                    <a:pt x="218" y="669"/>
                    <a:pt x="385" y="969"/>
                  </a:cubicBezTo>
                  <a:cubicBezTo>
                    <a:pt x="652" y="1621"/>
                    <a:pt x="986" y="2423"/>
                    <a:pt x="1354" y="3325"/>
                  </a:cubicBezTo>
                  <a:cubicBezTo>
                    <a:pt x="1705" y="4211"/>
                    <a:pt x="2022" y="5030"/>
                    <a:pt x="2273" y="5681"/>
                  </a:cubicBezTo>
                  <a:cubicBezTo>
                    <a:pt x="2390" y="6015"/>
                    <a:pt x="2524" y="6333"/>
                    <a:pt x="2674" y="6650"/>
                  </a:cubicBezTo>
                  <a:cubicBezTo>
                    <a:pt x="2607" y="6299"/>
                    <a:pt x="2524" y="5965"/>
                    <a:pt x="2390" y="5631"/>
                  </a:cubicBezTo>
                  <a:cubicBezTo>
                    <a:pt x="2189" y="5013"/>
                    <a:pt x="1872" y="4177"/>
                    <a:pt x="1504" y="3258"/>
                  </a:cubicBezTo>
                  <a:cubicBezTo>
                    <a:pt x="1137" y="2339"/>
                    <a:pt x="769" y="1521"/>
                    <a:pt x="485" y="919"/>
                  </a:cubicBezTo>
                  <a:cubicBezTo>
                    <a:pt x="351" y="602"/>
                    <a:pt x="184" y="28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6254875" y="2614575"/>
              <a:ext cx="121150" cy="123700"/>
            </a:xfrm>
            <a:custGeom>
              <a:avLst/>
              <a:gdLst/>
              <a:ahLst/>
              <a:cxnLst/>
              <a:rect l="l" t="t" r="r" b="b"/>
              <a:pathLst>
                <a:path w="4846" h="4948" extrusionOk="0">
                  <a:moveTo>
                    <a:pt x="4810" y="0"/>
                  </a:moveTo>
                  <a:cubicBezTo>
                    <a:pt x="4745" y="0"/>
                    <a:pt x="3656" y="1058"/>
                    <a:pt x="2356" y="2407"/>
                  </a:cubicBezTo>
                  <a:cubicBezTo>
                    <a:pt x="1036" y="3777"/>
                    <a:pt x="0" y="4913"/>
                    <a:pt x="34" y="4947"/>
                  </a:cubicBezTo>
                  <a:cubicBezTo>
                    <a:pt x="34" y="4947"/>
                    <a:pt x="35" y="4947"/>
                    <a:pt x="36" y="4947"/>
                  </a:cubicBezTo>
                  <a:cubicBezTo>
                    <a:pt x="100" y="4947"/>
                    <a:pt x="1190" y="3874"/>
                    <a:pt x="2490" y="2524"/>
                  </a:cubicBezTo>
                  <a:cubicBezTo>
                    <a:pt x="3810" y="1171"/>
                    <a:pt x="4846" y="34"/>
                    <a:pt x="4812" y="1"/>
                  </a:cubicBezTo>
                  <a:cubicBezTo>
                    <a:pt x="4812" y="0"/>
                    <a:pt x="4811" y="0"/>
                    <a:pt x="48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5978350" y="2767050"/>
              <a:ext cx="431525" cy="335525"/>
            </a:xfrm>
            <a:custGeom>
              <a:avLst/>
              <a:gdLst/>
              <a:ahLst/>
              <a:cxnLst/>
              <a:rect l="l" t="t" r="r" b="b"/>
              <a:pathLst>
                <a:path w="17261" h="13421" extrusionOk="0">
                  <a:moveTo>
                    <a:pt x="14954" y="1"/>
                  </a:moveTo>
                  <a:lnTo>
                    <a:pt x="4344" y="2189"/>
                  </a:lnTo>
                  <a:cubicBezTo>
                    <a:pt x="1704" y="2724"/>
                    <a:pt x="0" y="5314"/>
                    <a:pt x="552" y="7954"/>
                  </a:cubicBezTo>
                  <a:lnTo>
                    <a:pt x="886" y="9524"/>
                  </a:lnTo>
                  <a:cubicBezTo>
                    <a:pt x="1353" y="11829"/>
                    <a:pt x="3386" y="13421"/>
                    <a:pt x="5651" y="13421"/>
                  </a:cubicBezTo>
                  <a:cubicBezTo>
                    <a:pt x="5981" y="13421"/>
                    <a:pt x="6315" y="13387"/>
                    <a:pt x="6650" y="13317"/>
                  </a:cubicBezTo>
                  <a:lnTo>
                    <a:pt x="17260" y="11128"/>
                  </a:lnTo>
                  <a:lnTo>
                    <a:pt x="14954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6137500" y="2696575"/>
              <a:ext cx="430250" cy="113950"/>
            </a:xfrm>
            <a:custGeom>
              <a:avLst/>
              <a:gdLst/>
              <a:ahLst/>
              <a:cxnLst/>
              <a:rect l="l" t="t" r="r" b="b"/>
              <a:pathLst>
                <a:path w="17210" h="4558" extrusionOk="0">
                  <a:moveTo>
                    <a:pt x="15944" y="0"/>
                  </a:moveTo>
                  <a:cubicBezTo>
                    <a:pt x="15855" y="0"/>
                    <a:pt x="15764" y="10"/>
                    <a:pt x="15673" y="29"/>
                  </a:cubicBezTo>
                  <a:lnTo>
                    <a:pt x="1136" y="3037"/>
                  </a:lnTo>
                  <a:cubicBezTo>
                    <a:pt x="435" y="3170"/>
                    <a:pt x="0" y="3856"/>
                    <a:pt x="134" y="4557"/>
                  </a:cubicBezTo>
                  <a:lnTo>
                    <a:pt x="17210" y="1032"/>
                  </a:lnTo>
                  <a:cubicBezTo>
                    <a:pt x="17079" y="421"/>
                    <a:pt x="16544" y="0"/>
                    <a:pt x="1594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5"/>
            <p:cNvSpPr/>
            <p:nvPr/>
          </p:nvSpPr>
          <p:spPr>
            <a:xfrm>
              <a:off x="6199725" y="2765375"/>
              <a:ext cx="158350" cy="33025"/>
            </a:xfrm>
            <a:custGeom>
              <a:avLst/>
              <a:gdLst/>
              <a:ahLst/>
              <a:cxnLst/>
              <a:rect l="l" t="t" r="r" b="b"/>
              <a:pathLst>
                <a:path w="6334" h="1321" extrusionOk="0">
                  <a:moveTo>
                    <a:pt x="6333" y="1"/>
                  </a:moveTo>
                  <a:cubicBezTo>
                    <a:pt x="6016" y="17"/>
                    <a:pt x="5698" y="68"/>
                    <a:pt x="5398" y="134"/>
                  </a:cubicBezTo>
                  <a:cubicBezTo>
                    <a:pt x="4813" y="235"/>
                    <a:pt x="4028" y="402"/>
                    <a:pt x="3159" y="569"/>
                  </a:cubicBezTo>
                  <a:cubicBezTo>
                    <a:pt x="2273" y="753"/>
                    <a:pt x="1488" y="936"/>
                    <a:pt x="920" y="1070"/>
                  </a:cubicBezTo>
                  <a:cubicBezTo>
                    <a:pt x="602" y="1120"/>
                    <a:pt x="302" y="1204"/>
                    <a:pt x="1" y="1321"/>
                  </a:cubicBezTo>
                  <a:cubicBezTo>
                    <a:pt x="318" y="1304"/>
                    <a:pt x="636" y="1254"/>
                    <a:pt x="953" y="1187"/>
                  </a:cubicBezTo>
                  <a:cubicBezTo>
                    <a:pt x="1521" y="1087"/>
                    <a:pt x="2323" y="920"/>
                    <a:pt x="3192" y="753"/>
                  </a:cubicBezTo>
                  <a:cubicBezTo>
                    <a:pt x="4061" y="569"/>
                    <a:pt x="4846" y="385"/>
                    <a:pt x="5414" y="251"/>
                  </a:cubicBezTo>
                  <a:cubicBezTo>
                    <a:pt x="5732" y="201"/>
                    <a:pt x="6033" y="118"/>
                    <a:pt x="6333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5"/>
            <p:cNvSpPr/>
            <p:nvPr/>
          </p:nvSpPr>
          <p:spPr>
            <a:xfrm>
              <a:off x="6196400" y="2855600"/>
              <a:ext cx="177950" cy="232275"/>
            </a:xfrm>
            <a:custGeom>
              <a:avLst/>
              <a:gdLst/>
              <a:ahLst/>
              <a:cxnLst/>
              <a:rect l="l" t="t" r="r" b="b"/>
              <a:pathLst>
                <a:path w="7118" h="9291" extrusionOk="0">
                  <a:moveTo>
                    <a:pt x="7001" y="1"/>
                  </a:moveTo>
                  <a:cubicBezTo>
                    <a:pt x="4996" y="1622"/>
                    <a:pt x="3158" y="3409"/>
                    <a:pt x="1504" y="5364"/>
                  </a:cubicBezTo>
                  <a:cubicBezTo>
                    <a:pt x="1036" y="5932"/>
                    <a:pt x="551" y="6500"/>
                    <a:pt x="284" y="7185"/>
                  </a:cubicBezTo>
                  <a:cubicBezTo>
                    <a:pt x="33" y="7871"/>
                    <a:pt x="0" y="8673"/>
                    <a:pt x="384" y="9291"/>
                  </a:cubicBezTo>
                  <a:lnTo>
                    <a:pt x="4812" y="8305"/>
                  </a:lnTo>
                  <a:lnTo>
                    <a:pt x="7118" y="786"/>
                  </a:lnTo>
                  <a:cubicBezTo>
                    <a:pt x="7068" y="519"/>
                    <a:pt x="7034" y="268"/>
                    <a:pt x="7001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5"/>
            <p:cNvSpPr/>
            <p:nvPr/>
          </p:nvSpPr>
          <p:spPr>
            <a:xfrm>
              <a:off x="6218950" y="2645925"/>
              <a:ext cx="308300" cy="539050"/>
            </a:xfrm>
            <a:custGeom>
              <a:avLst/>
              <a:gdLst/>
              <a:ahLst/>
              <a:cxnLst/>
              <a:rect l="l" t="t" r="r" b="b"/>
              <a:pathLst>
                <a:path w="12332" h="21562" extrusionOk="0">
                  <a:moveTo>
                    <a:pt x="6350" y="0"/>
                  </a:moveTo>
                  <a:lnTo>
                    <a:pt x="2974" y="4194"/>
                  </a:lnTo>
                  <a:cubicBezTo>
                    <a:pt x="3125" y="4294"/>
                    <a:pt x="6617" y="8455"/>
                    <a:pt x="6617" y="8455"/>
                  </a:cubicBezTo>
                  <a:lnTo>
                    <a:pt x="1270" y="15105"/>
                  </a:lnTo>
                  <a:cubicBezTo>
                    <a:pt x="451" y="16141"/>
                    <a:pt x="0" y="17578"/>
                    <a:pt x="435" y="18831"/>
                  </a:cubicBezTo>
                  <a:lnTo>
                    <a:pt x="1153" y="20318"/>
                  </a:lnTo>
                  <a:cubicBezTo>
                    <a:pt x="1520" y="21101"/>
                    <a:pt x="2309" y="21561"/>
                    <a:pt x="3131" y="21561"/>
                  </a:cubicBezTo>
                  <a:cubicBezTo>
                    <a:pt x="3432" y="21561"/>
                    <a:pt x="3737" y="21500"/>
                    <a:pt x="4027" y="21370"/>
                  </a:cubicBezTo>
                  <a:lnTo>
                    <a:pt x="5297" y="20802"/>
                  </a:lnTo>
                  <a:cubicBezTo>
                    <a:pt x="5614" y="20652"/>
                    <a:pt x="5681" y="20234"/>
                    <a:pt x="5414" y="20017"/>
                  </a:cubicBezTo>
                  <a:lnTo>
                    <a:pt x="5113" y="19733"/>
                  </a:lnTo>
                  <a:cubicBezTo>
                    <a:pt x="4913" y="19561"/>
                    <a:pt x="4663" y="19475"/>
                    <a:pt x="4406" y="19475"/>
                  </a:cubicBezTo>
                  <a:cubicBezTo>
                    <a:pt x="4364" y="19475"/>
                    <a:pt x="4321" y="19477"/>
                    <a:pt x="4278" y="19482"/>
                  </a:cubicBezTo>
                  <a:lnTo>
                    <a:pt x="2640" y="19633"/>
                  </a:lnTo>
                  <a:lnTo>
                    <a:pt x="2573" y="19332"/>
                  </a:lnTo>
                  <a:lnTo>
                    <a:pt x="10644" y="11579"/>
                  </a:lnTo>
                  <a:cubicBezTo>
                    <a:pt x="12331" y="9658"/>
                    <a:pt x="12315" y="6767"/>
                    <a:pt x="10610" y="4846"/>
                  </a:cubicBezTo>
                  <a:lnTo>
                    <a:pt x="635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6282850" y="3129200"/>
              <a:ext cx="75225" cy="35125"/>
            </a:xfrm>
            <a:custGeom>
              <a:avLst/>
              <a:gdLst/>
              <a:ahLst/>
              <a:cxnLst/>
              <a:rect l="l" t="t" r="r" b="b"/>
              <a:pathLst>
                <a:path w="3009" h="1405" extrusionOk="0">
                  <a:moveTo>
                    <a:pt x="17" y="1"/>
                  </a:moveTo>
                  <a:cubicBezTo>
                    <a:pt x="1" y="201"/>
                    <a:pt x="34" y="385"/>
                    <a:pt x="134" y="552"/>
                  </a:cubicBezTo>
                  <a:cubicBezTo>
                    <a:pt x="218" y="736"/>
                    <a:pt x="352" y="903"/>
                    <a:pt x="485" y="1054"/>
                  </a:cubicBezTo>
                  <a:cubicBezTo>
                    <a:pt x="669" y="1254"/>
                    <a:pt x="920" y="1371"/>
                    <a:pt x="1187" y="1404"/>
                  </a:cubicBezTo>
                  <a:cubicBezTo>
                    <a:pt x="1638" y="1371"/>
                    <a:pt x="2073" y="1271"/>
                    <a:pt x="2490" y="1087"/>
                  </a:cubicBezTo>
                  <a:cubicBezTo>
                    <a:pt x="2674" y="1037"/>
                    <a:pt x="2841" y="970"/>
                    <a:pt x="3008" y="903"/>
                  </a:cubicBezTo>
                  <a:cubicBezTo>
                    <a:pt x="2965" y="899"/>
                    <a:pt x="2921" y="897"/>
                    <a:pt x="2876" y="897"/>
                  </a:cubicBezTo>
                  <a:cubicBezTo>
                    <a:pt x="2732" y="897"/>
                    <a:pt x="2585" y="919"/>
                    <a:pt x="2457" y="970"/>
                  </a:cubicBezTo>
                  <a:cubicBezTo>
                    <a:pt x="2137" y="1050"/>
                    <a:pt x="1710" y="1222"/>
                    <a:pt x="1249" y="1222"/>
                  </a:cubicBezTo>
                  <a:cubicBezTo>
                    <a:pt x="1229" y="1222"/>
                    <a:pt x="1208" y="1221"/>
                    <a:pt x="1187" y="1221"/>
                  </a:cubicBezTo>
                  <a:cubicBezTo>
                    <a:pt x="970" y="1204"/>
                    <a:pt x="753" y="1104"/>
                    <a:pt x="602" y="937"/>
                  </a:cubicBezTo>
                  <a:cubicBezTo>
                    <a:pt x="469" y="803"/>
                    <a:pt x="335" y="669"/>
                    <a:pt x="251" y="502"/>
                  </a:cubicBezTo>
                  <a:cubicBezTo>
                    <a:pt x="68" y="218"/>
                    <a:pt x="51" y="1"/>
                    <a:pt x="1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5"/>
            <p:cNvSpPr/>
            <p:nvPr/>
          </p:nvSpPr>
          <p:spPr>
            <a:xfrm>
              <a:off x="6285375" y="3138975"/>
              <a:ext cx="61425" cy="12575"/>
            </a:xfrm>
            <a:custGeom>
              <a:avLst/>
              <a:gdLst/>
              <a:ahLst/>
              <a:cxnLst/>
              <a:rect l="l" t="t" r="r" b="b"/>
              <a:pathLst>
                <a:path w="2457" h="503" extrusionOk="0">
                  <a:moveTo>
                    <a:pt x="2416" y="0"/>
                  </a:moveTo>
                  <a:cubicBezTo>
                    <a:pt x="2274" y="0"/>
                    <a:pt x="1773" y="121"/>
                    <a:pt x="1186" y="278"/>
                  </a:cubicBezTo>
                  <a:cubicBezTo>
                    <a:pt x="1064" y="314"/>
                    <a:pt x="941" y="332"/>
                    <a:pt x="818" y="332"/>
                  </a:cubicBezTo>
                  <a:cubicBezTo>
                    <a:pt x="657" y="332"/>
                    <a:pt x="495" y="302"/>
                    <a:pt x="334" y="245"/>
                  </a:cubicBezTo>
                  <a:cubicBezTo>
                    <a:pt x="147" y="182"/>
                    <a:pt x="47" y="76"/>
                    <a:pt x="21" y="76"/>
                  </a:cubicBezTo>
                  <a:cubicBezTo>
                    <a:pt x="19" y="76"/>
                    <a:pt x="18" y="77"/>
                    <a:pt x="17" y="78"/>
                  </a:cubicBezTo>
                  <a:cubicBezTo>
                    <a:pt x="0" y="78"/>
                    <a:pt x="67" y="245"/>
                    <a:pt x="284" y="362"/>
                  </a:cubicBezTo>
                  <a:cubicBezTo>
                    <a:pt x="459" y="454"/>
                    <a:pt x="653" y="503"/>
                    <a:pt x="850" y="503"/>
                  </a:cubicBezTo>
                  <a:cubicBezTo>
                    <a:pt x="973" y="503"/>
                    <a:pt x="1098" y="484"/>
                    <a:pt x="1220" y="445"/>
                  </a:cubicBezTo>
                  <a:cubicBezTo>
                    <a:pt x="1921" y="262"/>
                    <a:pt x="2456" y="61"/>
                    <a:pt x="2456" y="11"/>
                  </a:cubicBezTo>
                  <a:cubicBezTo>
                    <a:pt x="2454" y="4"/>
                    <a:pt x="2440" y="0"/>
                    <a:pt x="241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89856" y="987574"/>
            <a:ext cx="8343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Spring </a:t>
            </a:r>
            <a:r>
              <a:rPr lang="en-US" altLang="ko-KR" sz="1100" dirty="0" smtClean="0"/>
              <a:t>Boot</a:t>
            </a:r>
            <a:r>
              <a:rPr lang="ko-KR" altLang="en-US" sz="1100" dirty="0" smtClean="0"/>
              <a:t>의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장점 중 하나로 내장된 </a:t>
            </a:r>
            <a:r>
              <a:rPr lang="en-US" altLang="ko-KR" sz="1100" dirty="0"/>
              <a:t>Tomcat </a:t>
            </a:r>
            <a:r>
              <a:rPr lang="ko-KR" altLang="en-US" sz="1100" dirty="0"/>
              <a:t>서버가 있어서 별도의 서버 설정 없이 </a:t>
            </a:r>
            <a:r>
              <a:rPr lang="ko-KR" altLang="en-US" sz="1100" dirty="0" smtClean="0"/>
              <a:t>애플리케이션을 </a:t>
            </a:r>
            <a:r>
              <a:rPr lang="ko-KR" altLang="en-US" sz="1100" dirty="0"/>
              <a:t>바로 실행할 수 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이는 개발자가 복잡한 서버 구성을 신경 쓰지 않고도 쉽게 </a:t>
            </a:r>
            <a:r>
              <a:rPr lang="ko-KR" altLang="en-US" sz="1100" dirty="0" smtClean="0"/>
              <a:t>애플리케이션을 </a:t>
            </a:r>
            <a:r>
              <a:rPr lang="ko-KR" altLang="en-US" sz="1100" dirty="0"/>
              <a:t>배포하고 실행할 수 있도록 해줍니다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7" name="Google Shape;2117;p44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292100"/>
            <a:r>
              <a:rPr lang="en-US" altLang="ko-KR" dirty="0" smtClean="0"/>
              <a:t>Spring Boot App Start</a:t>
            </a: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563638"/>
            <a:ext cx="3312368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89856" y="1421105"/>
            <a:ext cx="4063952" cy="1659600"/>
            <a:chOff x="220017" y="1435963"/>
            <a:chExt cx="4063952" cy="1659600"/>
          </a:xfrm>
        </p:grpSpPr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17" y="1435963"/>
              <a:ext cx="4063952" cy="165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2627784" y="1779662"/>
              <a:ext cx="1008112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93145" y="3147814"/>
            <a:ext cx="4101852" cy="1891174"/>
            <a:chOff x="193145" y="3147814"/>
            <a:chExt cx="4101852" cy="1891174"/>
          </a:xfrm>
        </p:grpSpPr>
        <p:pic>
          <p:nvPicPr>
            <p:cNvPr id="1434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145" y="3147814"/>
              <a:ext cx="4101852" cy="1891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395536" y="4155926"/>
              <a:ext cx="1368152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943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 idx="3"/>
          </p:nvPr>
        </p:nvSpPr>
        <p:spPr>
          <a:xfrm>
            <a:off x="287952" y="1419622"/>
            <a:ext cx="7704000" cy="320400"/>
          </a:xfrm>
        </p:spPr>
        <p:txBody>
          <a:bodyPr/>
          <a:lstStyle/>
          <a:p>
            <a:r>
              <a:rPr lang="en-US" altLang="ko-KR" sz="4000" dirty="0" smtClean="0">
                <a:latin typeface="궁서체" pitchFamily="17" charset="-127"/>
                <a:ea typeface="궁서체" pitchFamily="17" charset="-127"/>
                <a:hlinkClick r:id="rId3"/>
              </a:rPr>
              <a:t>https://kjdongmart.com/chat</a:t>
            </a:r>
            <a:endParaRPr lang="ko-KR" altLang="en-US" sz="4000" dirty="0">
              <a:latin typeface="궁서체" pitchFamily="17" charset="-127"/>
              <a:ea typeface="궁서체" pitchFamily="17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987574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채팅프로그램 접속 주소</a:t>
            </a:r>
            <a:endParaRPr lang="ko-KR" altLang="en-US" dirty="0"/>
          </a:p>
        </p:txBody>
      </p:sp>
      <p:sp>
        <p:nvSpPr>
          <p:cNvPr id="15" name="제목 3"/>
          <p:cNvSpPr>
            <a:spLocks noGrp="1"/>
          </p:cNvSpPr>
          <p:nvPr>
            <p:ph type="title" idx="3"/>
          </p:nvPr>
        </p:nvSpPr>
        <p:spPr>
          <a:xfrm>
            <a:off x="539552" y="3507854"/>
            <a:ext cx="7704000" cy="320400"/>
          </a:xfrm>
        </p:spPr>
        <p:txBody>
          <a:bodyPr/>
          <a:lstStyle/>
          <a:p>
            <a:r>
              <a:rPr lang="en-US" altLang="ko-KR" sz="3000" dirty="0" smtClean="0">
                <a:latin typeface="궁서체" pitchFamily="17" charset="-127"/>
                <a:ea typeface="궁서체" pitchFamily="17" charset="-127"/>
                <a:hlinkClick r:id="rId4"/>
              </a:rPr>
              <a:t>https://github.com/01024122820/chatting</a:t>
            </a:r>
            <a:endParaRPr lang="ko-KR" altLang="en-US" sz="3000" dirty="0">
              <a:latin typeface="궁서체" pitchFamily="17" charset="-127"/>
              <a:ea typeface="궁서체" pitchFamily="17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8652" y="3075806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소스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737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86" name="Google Shape;2586;p52"/>
          <p:cNvSpPr txBox="1">
            <a:spLocks noGrp="1"/>
          </p:cNvSpPr>
          <p:nvPr>
            <p:ph type="title"/>
          </p:nvPr>
        </p:nvSpPr>
        <p:spPr>
          <a:xfrm>
            <a:off x="4572000" y="541350"/>
            <a:ext cx="3852000" cy="40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 smtClean="0"/>
              <a:t>Q/A</a:t>
            </a:r>
            <a:endParaRPr sz="10000" dirty="0"/>
          </a:p>
        </p:txBody>
      </p:sp>
    </p:spTree>
    <p:extLst>
      <p:ext uri="{BB962C8B-B14F-4D97-AF65-F5344CB8AC3E}">
        <p14:creationId xmlns:p14="http://schemas.microsoft.com/office/powerpoint/2010/main" val="245516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6828"/>
            <a:ext cx="6624471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727722" y="96828"/>
            <a:ext cx="2416277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000" dirty="0" err="1" smtClean="0">
                <a:latin typeface="나눔고딕 ExtraBold" pitchFamily="50" charset="-127"/>
                <a:ea typeface="나눔고딕 ExtraBold" pitchFamily="50" charset="-127"/>
              </a:rPr>
              <a:t>핸드셰이크</a:t>
            </a:r>
            <a:r>
              <a:rPr lang="en-US" altLang="ko-KR" sz="1000" dirty="0" smtClean="0">
                <a:latin typeface="나눔고딕 ExtraBold" pitchFamily="50" charset="-127"/>
                <a:ea typeface="나눔고딕 ExtraBold" pitchFamily="50" charset="-127"/>
              </a:rPr>
              <a:t/>
            </a:r>
            <a:br>
              <a:rPr lang="en-US" altLang="ko-KR" sz="1000" dirty="0" smtClean="0"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1000" dirty="0"/>
              <a:t>클라이언트가 서버에 연결 요청을 보내고 서버가 이를 수락하여 </a:t>
            </a:r>
            <a:r>
              <a:rPr lang="en-US" altLang="ko-KR" sz="1000" dirty="0"/>
              <a:t>HTTP 101 Switching Protocols </a:t>
            </a:r>
            <a:r>
              <a:rPr lang="ko-KR" altLang="en-US" sz="1000" dirty="0"/>
              <a:t>응답을 반환합니다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이를 통해 </a:t>
            </a:r>
            <a:r>
              <a:rPr lang="en-US" altLang="ko-KR" sz="1000" dirty="0" err="1"/>
              <a:t>WebSocket</a:t>
            </a:r>
            <a:r>
              <a:rPr lang="en-US" altLang="ko-KR" sz="1000" dirty="0"/>
              <a:t> </a:t>
            </a:r>
            <a:r>
              <a:rPr lang="ko-KR" altLang="en-US" sz="1000" dirty="0"/>
              <a:t>연결이 설정됩니다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endParaRPr lang="en-US" altLang="ko-KR" sz="1000" dirty="0"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메시지 </a:t>
            </a:r>
            <a:r>
              <a:rPr lang="ko-KR" altLang="en-US" sz="1000" dirty="0" smtClean="0">
                <a:latin typeface="나눔고딕 ExtraBold" pitchFamily="50" charset="-127"/>
                <a:ea typeface="나눔고딕 ExtraBold" pitchFamily="50" charset="-127"/>
              </a:rPr>
              <a:t>교환</a:t>
            </a:r>
            <a:r>
              <a:rPr lang="en-US" altLang="ko-KR" sz="1000" dirty="0" smtClean="0">
                <a:latin typeface="나눔고딕 ExtraBold" pitchFamily="50" charset="-127"/>
                <a:ea typeface="나눔고딕 ExtraBold" pitchFamily="50" charset="-127"/>
              </a:rPr>
              <a:t/>
            </a:r>
            <a:br>
              <a:rPr lang="en-US" altLang="ko-KR" sz="1000" dirty="0" smtClean="0"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1000" dirty="0"/>
              <a:t>연결이 설정된 후</a:t>
            </a:r>
            <a:r>
              <a:rPr lang="en-US" altLang="ko-KR" sz="1000" dirty="0"/>
              <a:t>, </a:t>
            </a:r>
            <a:r>
              <a:rPr lang="ko-KR" altLang="en-US" sz="1000" dirty="0"/>
              <a:t>클라이언트와 서버는 실시간으로 메시지를 주고받을 수 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클라이언트는 서버로 메시지를 보내고</a:t>
            </a:r>
            <a:r>
              <a:rPr lang="en-US" altLang="ko-KR" sz="1000" dirty="0"/>
              <a:t>, </a:t>
            </a:r>
            <a:r>
              <a:rPr lang="ko-KR" altLang="en-US" sz="1000" dirty="0"/>
              <a:t>서버는 클라이언트로 메시지를 보낼 수 있습니다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endParaRPr lang="en-US" altLang="ko-KR" sz="1000" dirty="0"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000" dirty="0" err="1" smtClean="0">
                <a:latin typeface="나눔고딕 ExtraBold" pitchFamily="50" charset="-127"/>
                <a:ea typeface="나눔고딕 ExtraBold" pitchFamily="50" charset="-127"/>
              </a:rPr>
              <a:t>브로드캐스팅</a:t>
            </a:r>
            <a:r>
              <a:rPr lang="en-US" altLang="ko-KR" sz="1000" dirty="0" smtClean="0">
                <a:latin typeface="나눔고딕 ExtraBold" pitchFamily="50" charset="-127"/>
                <a:ea typeface="나눔고딕 ExtraBold" pitchFamily="50" charset="-127"/>
              </a:rPr>
              <a:t/>
            </a:r>
            <a:br>
              <a:rPr lang="en-US" altLang="ko-KR" sz="1000" dirty="0" smtClean="0">
                <a:latin typeface="나눔고딕 ExtraBold" pitchFamily="50" charset="-127"/>
                <a:ea typeface="나눔고딕 ExtraBold" pitchFamily="50" charset="-127"/>
              </a:rPr>
            </a:br>
            <a:r>
              <a:rPr lang="en-US" altLang="ko-KR" sz="1000" dirty="0" err="1" smtClean="0"/>
              <a:t>WebSocket</a:t>
            </a:r>
            <a:r>
              <a:rPr lang="en-US" altLang="ko-KR" sz="1000" dirty="0" smtClean="0"/>
              <a:t> </a:t>
            </a:r>
            <a:r>
              <a:rPr lang="ko-KR" altLang="en-US" sz="1000" dirty="0"/>
              <a:t>서버가 하나의 메시지를 다수의 클라이언트에 전송하는 방식을 </a:t>
            </a:r>
            <a:r>
              <a:rPr lang="ko-KR" altLang="en-US" sz="1000" dirty="0" smtClean="0"/>
              <a:t>의미</a:t>
            </a:r>
            <a:r>
              <a:rPr lang="ko-KR" altLang="en-US" sz="1000" dirty="0"/>
              <a:t>로</a:t>
            </a:r>
            <a:r>
              <a:rPr lang="en-US" altLang="ko-KR" sz="1000" dirty="0" smtClean="0"/>
              <a:t> </a:t>
            </a:r>
            <a:r>
              <a:rPr lang="ko-KR" altLang="en-US" sz="1000" dirty="0" smtClean="0">
                <a:latin typeface="나눔고딕 ExtraBold" pitchFamily="50" charset="-127"/>
                <a:ea typeface="나눔고딕 ExtraBold" pitchFamily="50" charset="-127"/>
              </a:rPr>
              <a:t/>
            </a:r>
            <a:br>
              <a:rPr lang="ko-KR" altLang="en-US" sz="1000" dirty="0" smtClean="0"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1000" dirty="0"/>
              <a:t>서버는 수신한 메시지를 다른 모든 </a:t>
            </a:r>
            <a:r>
              <a:rPr lang="ko-KR" altLang="en-US" sz="1000" dirty="0" smtClean="0"/>
              <a:t>클라이언트에게 </a:t>
            </a:r>
            <a:r>
              <a:rPr lang="ko-KR" altLang="en-US" sz="1000" dirty="0"/>
              <a:t>동시에 동일한 메시지를 받을 수 있습니다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endParaRPr lang="en-US" altLang="ko-KR" sz="1000" dirty="0"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000" dirty="0" smtClean="0">
                <a:latin typeface="나눔고딕 ExtraBold" pitchFamily="50" charset="-127"/>
                <a:ea typeface="나눔고딕 ExtraBold" pitchFamily="50" charset="-127"/>
              </a:rPr>
              <a:t>세션 생성</a:t>
            </a:r>
            <a:r>
              <a:rPr lang="en-US" altLang="ko-KR" sz="1000" dirty="0" smtClean="0">
                <a:latin typeface="나눔고딕 ExtraBold" pitchFamily="50" charset="-127"/>
                <a:ea typeface="나눔고딕 ExtraBold" pitchFamily="50" charset="-127"/>
              </a:rPr>
              <a:t/>
            </a:r>
            <a:br>
              <a:rPr lang="en-US" altLang="ko-KR" sz="1000" dirty="0" smtClean="0">
                <a:latin typeface="나눔고딕 ExtraBold" pitchFamily="50" charset="-127"/>
                <a:ea typeface="나눔고딕 ExtraBold" pitchFamily="50" charset="-127"/>
              </a:rPr>
            </a:br>
            <a:r>
              <a:rPr lang="en-US" altLang="ko-KR" sz="1000" dirty="0" err="1"/>
              <a:t>WebSocket</a:t>
            </a:r>
            <a:r>
              <a:rPr lang="en-US" altLang="ko-KR" sz="1000" dirty="0"/>
              <a:t> </a:t>
            </a:r>
            <a:r>
              <a:rPr lang="ko-KR" altLang="en-US" sz="1000" dirty="0"/>
              <a:t>연결이 수립되면 세션이 생성되어 클라이언트와 서버 간의 지속적인 통신이 가능해집니다</a:t>
            </a:r>
            <a:r>
              <a:rPr lang="en-US" altLang="ko-KR" sz="1000" dirty="0"/>
              <a:t>.</a:t>
            </a:r>
            <a:endParaRPr lang="en-US" altLang="ko-KR" sz="1000" dirty="0"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0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000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931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3756;p60"/>
          <p:cNvGrpSpPr/>
          <p:nvPr/>
        </p:nvGrpSpPr>
        <p:grpSpPr>
          <a:xfrm>
            <a:off x="5443637" y="2303037"/>
            <a:ext cx="3551457" cy="1849813"/>
            <a:chOff x="727564" y="1244980"/>
            <a:chExt cx="2723128" cy="1399944"/>
          </a:xfrm>
        </p:grpSpPr>
        <p:sp>
          <p:nvSpPr>
            <p:cNvPr id="48" name="Google Shape;3757;p60"/>
            <p:cNvSpPr/>
            <p:nvPr/>
          </p:nvSpPr>
          <p:spPr>
            <a:xfrm>
              <a:off x="727564" y="1638587"/>
              <a:ext cx="389888" cy="983230"/>
            </a:xfrm>
            <a:custGeom>
              <a:avLst/>
              <a:gdLst/>
              <a:ahLst/>
              <a:cxnLst/>
              <a:rect l="l" t="t" r="r" b="b"/>
              <a:pathLst>
                <a:path w="12165" h="30678" extrusionOk="0">
                  <a:moveTo>
                    <a:pt x="11897" y="1"/>
                  </a:moveTo>
                  <a:lnTo>
                    <a:pt x="1" y="418"/>
                  </a:lnTo>
                  <a:lnTo>
                    <a:pt x="1" y="30678"/>
                  </a:lnTo>
                  <a:lnTo>
                    <a:pt x="12165" y="30678"/>
                  </a:lnTo>
                  <a:lnTo>
                    <a:pt x="1189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58;p60"/>
            <p:cNvSpPr/>
            <p:nvPr/>
          </p:nvSpPr>
          <p:spPr>
            <a:xfrm>
              <a:off x="727564" y="1646086"/>
              <a:ext cx="174608" cy="975730"/>
            </a:xfrm>
            <a:custGeom>
              <a:avLst/>
              <a:gdLst/>
              <a:ahLst/>
              <a:cxnLst/>
              <a:rect l="l" t="t" r="r" b="b"/>
              <a:pathLst>
                <a:path w="5448" h="30444" extrusionOk="0">
                  <a:moveTo>
                    <a:pt x="5348" y="1"/>
                  </a:moveTo>
                  <a:lnTo>
                    <a:pt x="1" y="184"/>
                  </a:lnTo>
                  <a:lnTo>
                    <a:pt x="1" y="30444"/>
                  </a:lnTo>
                  <a:lnTo>
                    <a:pt x="5448" y="30444"/>
                  </a:lnTo>
                  <a:lnTo>
                    <a:pt x="53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759;p60"/>
            <p:cNvSpPr/>
            <p:nvPr/>
          </p:nvSpPr>
          <p:spPr>
            <a:xfrm>
              <a:off x="911788" y="1650926"/>
              <a:ext cx="184800" cy="137655"/>
            </a:xfrm>
            <a:custGeom>
              <a:avLst/>
              <a:gdLst/>
              <a:ahLst/>
              <a:cxnLst/>
              <a:rect l="l" t="t" r="r" b="b"/>
              <a:pathLst>
                <a:path w="5766" h="4295" extrusionOk="0">
                  <a:moveTo>
                    <a:pt x="5765" y="0"/>
                  </a:moveTo>
                  <a:lnTo>
                    <a:pt x="1" y="201"/>
                  </a:lnTo>
                  <a:lnTo>
                    <a:pt x="1" y="4294"/>
                  </a:lnTo>
                  <a:lnTo>
                    <a:pt x="5765" y="4294"/>
                  </a:lnTo>
                  <a:lnTo>
                    <a:pt x="57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760;p60"/>
            <p:cNvSpPr/>
            <p:nvPr/>
          </p:nvSpPr>
          <p:spPr>
            <a:xfrm>
              <a:off x="976048" y="1686790"/>
              <a:ext cx="56793" cy="22531"/>
            </a:xfrm>
            <a:custGeom>
              <a:avLst/>
              <a:gdLst/>
              <a:ahLst/>
              <a:cxnLst/>
              <a:rect l="l" t="t" r="r" b="b"/>
              <a:pathLst>
                <a:path w="1772" h="703" extrusionOk="0">
                  <a:moveTo>
                    <a:pt x="1" y="1"/>
                  </a:moveTo>
                  <a:lnTo>
                    <a:pt x="1" y="702"/>
                  </a:lnTo>
                  <a:lnTo>
                    <a:pt x="1772" y="702"/>
                  </a:lnTo>
                  <a:lnTo>
                    <a:pt x="1772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761;p60"/>
            <p:cNvSpPr/>
            <p:nvPr/>
          </p:nvSpPr>
          <p:spPr>
            <a:xfrm>
              <a:off x="974445" y="1726404"/>
              <a:ext cx="58395" cy="8077"/>
            </a:xfrm>
            <a:custGeom>
              <a:avLst/>
              <a:gdLst/>
              <a:ahLst/>
              <a:cxnLst/>
              <a:rect l="l" t="t" r="r" b="b"/>
              <a:pathLst>
                <a:path w="1822" h="252" extrusionOk="0">
                  <a:moveTo>
                    <a:pt x="1" y="1"/>
                  </a:moveTo>
                  <a:lnTo>
                    <a:pt x="1" y="252"/>
                  </a:lnTo>
                  <a:lnTo>
                    <a:pt x="1822" y="252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762;p60"/>
            <p:cNvSpPr/>
            <p:nvPr/>
          </p:nvSpPr>
          <p:spPr>
            <a:xfrm>
              <a:off x="911788" y="2133951"/>
              <a:ext cx="184800" cy="137655"/>
            </a:xfrm>
            <a:custGeom>
              <a:avLst/>
              <a:gdLst/>
              <a:ahLst/>
              <a:cxnLst/>
              <a:rect l="l" t="t" r="r" b="b"/>
              <a:pathLst>
                <a:path w="5766" h="4295" extrusionOk="0">
                  <a:moveTo>
                    <a:pt x="5765" y="0"/>
                  </a:moveTo>
                  <a:lnTo>
                    <a:pt x="1" y="201"/>
                  </a:lnTo>
                  <a:lnTo>
                    <a:pt x="1" y="4294"/>
                  </a:lnTo>
                  <a:lnTo>
                    <a:pt x="5765" y="4294"/>
                  </a:lnTo>
                  <a:lnTo>
                    <a:pt x="57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763;p60"/>
            <p:cNvSpPr/>
            <p:nvPr/>
          </p:nvSpPr>
          <p:spPr>
            <a:xfrm>
              <a:off x="976048" y="2169815"/>
              <a:ext cx="56793" cy="22531"/>
            </a:xfrm>
            <a:custGeom>
              <a:avLst/>
              <a:gdLst/>
              <a:ahLst/>
              <a:cxnLst/>
              <a:rect l="l" t="t" r="r" b="b"/>
              <a:pathLst>
                <a:path w="1772" h="703" extrusionOk="0">
                  <a:moveTo>
                    <a:pt x="1" y="1"/>
                  </a:moveTo>
                  <a:lnTo>
                    <a:pt x="1" y="702"/>
                  </a:lnTo>
                  <a:lnTo>
                    <a:pt x="1772" y="702"/>
                  </a:lnTo>
                  <a:lnTo>
                    <a:pt x="1772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764;p60"/>
            <p:cNvSpPr/>
            <p:nvPr/>
          </p:nvSpPr>
          <p:spPr>
            <a:xfrm>
              <a:off x="974445" y="2209461"/>
              <a:ext cx="58395" cy="8045"/>
            </a:xfrm>
            <a:custGeom>
              <a:avLst/>
              <a:gdLst/>
              <a:ahLst/>
              <a:cxnLst/>
              <a:rect l="l" t="t" r="r" b="b"/>
              <a:pathLst>
                <a:path w="1822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822" y="251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765;p60"/>
            <p:cNvSpPr/>
            <p:nvPr/>
          </p:nvSpPr>
          <p:spPr>
            <a:xfrm>
              <a:off x="911788" y="1806208"/>
              <a:ext cx="184800" cy="137655"/>
            </a:xfrm>
            <a:custGeom>
              <a:avLst/>
              <a:gdLst/>
              <a:ahLst/>
              <a:cxnLst/>
              <a:rect l="l" t="t" r="r" b="b"/>
              <a:pathLst>
                <a:path w="5766" h="4295" extrusionOk="0">
                  <a:moveTo>
                    <a:pt x="5765" y="1"/>
                  </a:moveTo>
                  <a:lnTo>
                    <a:pt x="1" y="201"/>
                  </a:lnTo>
                  <a:lnTo>
                    <a:pt x="1" y="4295"/>
                  </a:lnTo>
                  <a:lnTo>
                    <a:pt x="5765" y="4295"/>
                  </a:lnTo>
                  <a:lnTo>
                    <a:pt x="57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766;p60"/>
            <p:cNvSpPr/>
            <p:nvPr/>
          </p:nvSpPr>
          <p:spPr>
            <a:xfrm>
              <a:off x="976048" y="1842104"/>
              <a:ext cx="56793" cy="22499"/>
            </a:xfrm>
            <a:custGeom>
              <a:avLst/>
              <a:gdLst/>
              <a:ahLst/>
              <a:cxnLst/>
              <a:rect l="l" t="t" r="r" b="b"/>
              <a:pathLst>
                <a:path w="1772" h="702" extrusionOk="0">
                  <a:moveTo>
                    <a:pt x="1" y="0"/>
                  </a:moveTo>
                  <a:lnTo>
                    <a:pt x="1" y="702"/>
                  </a:lnTo>
                  <a:lnTo>
                    <a:pt x="1772" y="702"/>
                  </a:lnTo>
                  <a:lnTo>
                    <a:pt x="1772" y="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767;p60"/>
            <p:cNvSpPr/>
            <p:nvPr/>
          </p:nvSpPr>
          <p:spPr>
            <a:xfrm>
              <a:off x="974445" y="1881718"/>
              <a:ext cx="58395" cy="8077"/>
            </a:xfrm>
            <a:custGeom>
              <a:avLst/>
              <a:gdLst/>
              <a:ahLst/>
              <a:cxnLst/>
              <a:rect l="l" t="t" r="r" b="b"/>
              <a:pathLst>
                <a:path w="1822" h="252" extrusionOk="0">
                  <a:moveTo>
                    <a:pt x="1" y="0"/>
                  </a:moveTo>
                  <a:lnTo>
                    <a:pt x="1" y="251"/>
                  </a:lnTo>
                  <a:lnTo>
                    <a:pt x="1822" y="251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768;p60"/>
            <p:cNvSpPr/>
            <p:nvPr/>
          </p:nvSpPr>
          <p:spPr>
            <a:xfrm>
              <a:off x="911788" y="2289234"/>
              <a:ext cx="184800" cy="137655"/>
            </a:xfrm>
            <a:custGeom>
              <a:avLst/>
              <a:gdLst/>
              <a:ahLst/>
              <a:cxnLst/>
              <a:rect l="l" t="t" r="r" b="b"/>
              <a:pathLst>
                <a:path w="5766" h="4295" extrusionOk="0">
                  <a:moveTo>
                    <a:pt x="5765" y="1"/>
                  </a:moveTo>
                  <a:lnTo>
                    <a:pt x="1" y="201"/>
                  </a:lnTo>
                  <a:lnTo>
                    <a:pt x="1" y="4295"/>
                  </a:lnTo>
                  <a:lnTo>
                    <a:pt x="5765" y="4295"/>
                  </a:lnTo>
                  <a:lnTo>
                    <a:pt x="57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769;p60"/>
            <p:cNvSpPr/>
            <p:nvPr/>
          </p:nvSpPr>
          <p:spPr>
            <a:xfrm>
              <a:off x="976048" y="2325130"/>
              <a:ext cx="56793" cy="22499"/>
            </a:xfrm>
            <a:custGeom>
              <a:avLst/>
              <a:gdLst/>
              <a:ahLst/>
              <a:cxnLst/>
              <a:rect l="l" t="t" r="r" b="b"/>
              <a:pathLst>
                <a:path w="1772" h="702" extrusionOk="0">
                  <a:moveTo>
                    <a:pt x="1" y="0"/>
                  </a:moveTo>
                  <a:lnTo>
                    <a:pt x="1" y="702"/>
                  </a:lnTo>
                  <a:lnTo>
                    <a:pt x="1772" y="702"/>
                  </a:lnTo>
                  <a:lnTo>
                    <a:pt x="1772" y="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770;p60"/>
            <p:cNvSpPr/>
            <p:nvPr/>
          </p:nvSpPr>
          <p:spPr>
            <a:xfrm>
              <a:off x="974445" y="2364743"/>
              <a:ext cx="58395" cy="8077"/>
            </a:xfrm>
            <a:custGeom>
              <a:avLst/>
              <a:gdLst/>
              <a:ahLst/>
              <a:cxnLst/>
              <a:rect l="l" t="t" r="r" b="b"/>
              <a:pathLst>
                <a:path w="1822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822" y="251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771;p60"/>
            <p:cNvSpPr/>
            <p:nvPr/>
          </p:nvSpPr>
          <p:spPr>
            <a:xfrm>
              <a:off x="913935" y="2444548"/>
              <a:ext cx="184255" cy="137655"/>
            </a:xfrm>
            <a:custGeom>
              <a:avLst/>
              <a:gdLst/>
              <a:ahLst/>
              <a:cxnLst/>
              <a:rect l="l" t="t" r="r" b="b"/>
              <a:pathLst>
                <a:path w="5749" h="4295" extrusionOk="0">
                  <a:moveTo>
                    <a:pt x="5748" y="0"/>
                  </a:moveTo>
                  <a:lnTo>
                    <a:pt x="1" y="201"/>
                  </a:lnTo>
                  <a:lnTo>
                    <a:pt x="1" y="4294"/>
                  </a:lnTo>
                  <a:lnTo>
                    <a:pt x="5748" y="4294"/>
                  </a:lnTo>
                  <a:lnTo>
                    <a:pt x="574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772;p60"/>
            <p:cNvSpPr/>
            <p:nvPr/>
          </p:nvSpPr>
          <p:spPr>
            <a:xfrm>
              <a:off x="978195" y="2480412"/>
              <a:ext cx="56793" cy="22531"/>
            </a:xfrm>
            <a:custGeom>
              <a:avLst/>
              <a:gdLst/>
              <a:ahLst/>
              <a:cxnLst/>
              <a:rect l="l" t="t" r="r" b="b"/>
              <a:pathLst>
                <a:path w="1772" h="703" extrusionOk="0">
                  <a:moveTo>
                    <a:pt x="1" y="1"/>
                  </a:moveTo>
                  <a:lnTo>
                    <a:pt x="1" y="702"/>
                  </a:lnTo>
                  <a:lnTo>
                    <a:pt x="1772" y="702"/>
                  </a:lnTo>
                  <a:lnTo>
                    <a:pt x="1772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773;p60"/>
            <p:cNvSpPr/>
            <p:nvPr/>
          </p:nvSpPr>
          <p:spPr>
            <a:xfrm>
              <a:off x="976593" y="2520058"/>
              <a:ext cx="58395" cy="8045"/>
            </a:xfrm>
            <a:custGeom>
              <a:avLst/>
              <a:gdLst/>
              <a:ahLst/>
              <a:cxnLst/>
              <a:rect l="l" t="t" r="r" b="b"/>
              <a:pathLst>
                <a:path w="1822" h="251" extrusionOk="0">
                  <a:moveTo>
                    <a:pt x="0" y="0"/>
                  </a:moveTo>
                  <a:lnTo>
                    <a:pt x="0" y="251"/>
                  </a:lnTo>
                  <a:lnTo>
                    <a:pt x="1822" y="251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774;p60"/>
            <p:cNvSpPr/>
            <p:nvPr/>
          </p:nvSpPr>
          <p:spPr>
            <a:xfrm>
              <a:off x="914480" y="1971137"/>
              <a:ext cx="184223" cy="138200"/>
            </a:xfrm>
            <a:custGeom>
              <a:avLst/>
              <a:gdLst/>
              <a:ahLst/>
              <a:cxnLst/>
              <a:rect l="l" t="t" r="r" b="b"/>
              <a:pathLst>
                <a:path w="5748" h="4312" extrusionOk="0">
                  <a:moveTo>
                    <a:pt x="0" y="1"/>
                  </a:moveTo>
                  <a:lnTo>
                    <a:pt x="0" y="4312"/>
                  </a:lnTo>
                  <a:lnTo>
                    <a:pt x="5748" y="4312"/>
                  </a:lnTo>
                  <a:lnTo>
                    <a:pt x="57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775;p60"/>
            <p:cNvSpPr/>
            <p:nvPr/>
          </p:nvSpPr>
          <p:spPr>
            <a:xfrm>
              <a:off x="980887" y="2031648"/>
              <a:ext cx="53043" cy="20929"/>
            </a:xfrm>
            <a:custGeom>
              <a:avLst/>
              <a:gdLst/>
              <a:ahLst/>
              <a:cxnLst/>
              <a:rect l="l" t="t" r="r" b="b"/>
              <a:pathLst>
                <a:path w="1655" h="653" extrusionOk="0">
                  <a:moveTo>
                    <a:pt x="0" y="1"/>
                  </a:moveTo>
                  <a:lnTo>
                    <a:pt x="0" y="652"/>
                  </a:lnTo>
                  <a:lnTo>
                    <a:pt x="1654" y="652"/>
                  </a:lnTo>
                  <a:lnTo>
                    <a:pt x="1654" y="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776;p60"/>
            <p:cNvSpPr/>
            <p:nvPr/>
          </p:nvSpPr>
          <p:spPr>
            <a:xfrm>
              <a:off x="979253" y="2068601"/>
              <a:ext cx="54677" cy="8077"/>
            </a:xfrm>
            <a:custGeom>
              <a:avLst/>
              <a:gdLst/>
              <a:ahLst/>
              <a:cxnLst/>
              <a:rect l="l" t="t" r="r" b="b"/>
              <a:pathLst>
                <a:path w="170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705" y="251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777;p60"/>
            <p:cNvSpPr/>
            <p:nvPr/>
          </p:nvSpPr>
          <p:spPr>
            <a:xfrm>
              <a:off x="2245741" y="2501821"/>
              <a:ext cx="369537" cy="120540"/>
            </a:xfrm>
            <a:custGeom>
              <a:avLst/>
              <a:gdLst/>
              <a:ahLst/>
              <a:cxnLst/>
              <a:rect l="l" t="t" r="r" b="b"/>
              <a:pathLst>
                <a:path w="11530" h="3761" extrusionOk="0">
                  <a:moveTo>
                    <a:pt x="1" y="1"/>
                  </a:moveTo>
                  <a:lnTo>
                    <a:pt x="1" y="3760"/>
                  </a:lnTo>
                  <a:lnTo>
                    <a:pt x="11530" y="3760"/>
                  </a:lnTo>
                  <a:lnTo>
                    <a:pt x="1153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778;p60"/>
            <p:cNvSpPr/>
            <p:nvPr/>
          </p:nvSpPr>
          <p:spPr>
            <a:xfrm>
              <a:off x="2230228" y="2468617"/>
              <a:ext cx="397901" cy="33236"/>
            </a:xfrm>
            <a:custGeom>
              <a:avLst/>
              <a:gdLst/>
              <a:ahLst/>
              <a:cxnLst/>
              <a:rect l="l" t="t" r="r" b="b"/>
              <a:pathLst>
                <a:path w="12415" h="1037" extrusionOk="0">
                  <a:moveTo>
                    <a:pt x="0" y="1"/>
                  </a:moveTo>
                  <a:lnTo>
                    <a:pt x="0" y="1037"/>
                  </a:lnTo>
                  <a:lnTo>
                    <a:pt x="12415" y="1037"/>
                  </a:lnTo>
                  <a:lnTo>
                    <a:pt x="1241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779;p60"/>
            <p:cNvSpPr/>
            <p:nvPr/>
          </p:nvSpPr>
          <p:spPr>
            <a:xfrm>
              <a:off x="2421407" y="2468617"/>
              <a:ext cx="206722" cy="153744"/>
            </a:xfrm>
            <a:custGeom>
              <a:avLst/>
              <a:gdLst/>
              <a:ahLst/>
              <a:cxnLst/>
              <a:rect l="l" t="t" r="r" b="b"/>
              <a:pathLst>
                <a:path w="6450" h="4797" extrusionOk="0">
                  <a:moveTo>
                    <a:pt x="0" y="1"/>
                  </a:moveTo>
                  <a:lnTo>
                    <a:pt x="0" y="953"/>
                  </a:lnTo>
                  <a:lnTo>
                    <a:pt x="251" y="4796"/>
                  </a:lnTo>
                  <a:lnTo>
                    <a:pt x="6049" y="4796"/>
                  </a:lnTo>
                  <a:lnTo>
                    <a:pt x="6049" y="1037"/>
                  </a:lnTo>
                  <a:lnTo>
                    <a:pt x="6450" y="1037"/>
                  </a:lnTo>
                  <a:lnTo>
                    <a:pt x="645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780;p60"/>
            <p:cNvSpPr/>
            <p:nvPr/>
          </p:nvSpPr>
          <p:spPr>
            <a:xfrm>
              <a:off x="2297694" y="2521660"/>
              <a:ext cx="74452" cy="17692"/>
            </a:xfrm>
            <a:custGeom>
              <a:avLst/>
              <a:gdLst/>
              <a:ahLst/>
              <a:cxnLst/>
              <a:rect l="l" t="t" r="r" b="b"/>
              <a:pathLst>
                <a:path w="2323" h="552" extrusionOk="0">
                  <a:moveTo>
                    <a:pt x="0" y="0"/>
                  </a:moveTo>
                  <a:lnTo>
                    <a:pt x="0" y="552"/>
                  </a:lnTo>
                  <a:lnTo>
                    <a:pt x="2323" y="552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781;p60"/>
            <p:cNvSpPr/>
            <p:nvPr/>
          </p:nvSpPr>
          <p:spPr>
            <a:xfrm>
              <a:off x="2288047" y="2562332"/>
              <a:ext cx="95894" cy="38075"/>
            </a:xfrm>
            <a:custGeom>
              <a:avLst/>
              <a:gdLst/>
              <a:ahLst/>
              <a:cxnLst/>
              <a:rect l="l" t="t" r="r" b="b"/>
              <a:pathLst>
                <a:path w="2992" h="1188" extrusionOk="0">
                  <a:moveTo>
                    <a:pt x="1" y="1"/>
                  </a:moveTo>
                  <a:lnTo>
                    <a:pt x="1" y="1187"/>
                  </a:lnTo>
                  <a:lnTo>
                    <a:pt x="2992" y="1187"/>
                  </a:lnTo>
                  <a:lnTo>
                    <a:pt x="29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782;p60"/>
            <p:cNvSpPr/>
            <p:nvPr/>
          </p:nvSpPr>
          <p:spPr>
            <a:xfrm>
              <a:off x="2722901" y="2348141"/>
              <a:ext cx="369504" cy="120508"/>
            </a:xfrm>
            <a:custGeom>
              <a:avLst/>
              <a:gdLst/>
              <a:ahLst/>
              <a:cxnLst/>
              <a:rect l="l" t="t" r="r" b="b"/>
              <a:pathLst>
                <a:path w="11529" h="3760" extrusionOk="0">
                  <a:moveTo>
                    <a:pt x="0" y="1"/>
                  </a:moveTo>
                  <a:lnTo>
                    <a:pt x="0" y="3760"/>
                  </a:lnTo>
                  <a:lnTo>
                    <a:pt x="11529" y="3760"/>
                  </a:lnTo>
                  <a:lnTo>
                    <a:pt x="1152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783;p60"/>
            <p:cNvSpPr/>
            <p:nvPr/>
          </p:nvSpPr>
          <p:spPr>
            <a:xfrm>
              <a:off x="2707902" y="2314938"/>
              <a:ext cx="397901" cy="33236"/>
            </a:xfrm>
            <a:custGeom>
              <a:avLst/>
              <a:gdLst/>
              <a:ahLst/>
              <a:cxnLst/>
              <a:rect l="l" t="t" r="r" b="b"/>
              <a:pathLst>
                <a:path w="12415" h="1037" extrusionOk="0">
                  <a:moveTo>
                    <a:pt x="0" y="1"/>
                  </a:moveTo>
                  <a:lnTo>
                    <a:pt x="0" y="1037"/>
                  </a:lnTo>
                  <a:lnTo>
                    <a:pt x="12415" y="1037"/>
                  </a:lnTo>
                  <a:lnTo>
                    <a:pt x="1241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784;p60"/>
            <p:cNvSpPr/>
            <p:nvPr/>
          </p:nvSpPr>
          <p:spPr>
            <a:xfrm>
              <a:off x="2899080" y="2314938"/>
              <a:ext cx="206722" cy="153712"/>
            </a:xfrm>
            <a:custGeom>
              <a:avLst/>
              <a:gdLst/>
              <a:ahLst/>
              <a:cxnLst/>
              <a:rect l="l" t="t" r="r" b="b"/>
              <a:pathLst>
                <a:path w="6450" h="4796" extrusionOk="0">
                  <a:moveTo>
                    <a:pt x="0" y="1"/>
                  </a:moveTo>
                  <a:lnTo>
                    <a:pt x="0" y="953"/>
                  </a:lnTo>
                  <a:lnTo>
                    <a:pt x="234" y="4796"/>
                  </a:lnTo>
                  <a:lnTo>
                    <a:pt x="6032" y="4796"/>
                  </a:lnTo>
                  <a:lnTo>
                    <a:pt x="6032" y="1037"/>
                  </a:lnTo>
                  <a:lnTo>
                    <a:pt x="6450" y="1037"/>
                  </a:lnTo>
                  <a:lnTo>
                    <a:pt x="645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785;p60"/>
            <p:cNvSpPr/>
            <p:nvPr/>
          </p:nvSpPr>
          <p:spPr>
            <a:xfrm>
              <a:off x="2774822" y="2367436"/>
              <a:ext cx="75029" cy="18236"/>
            </a:xfrm>
            <a:custGeom>
              <a:avLst/>
              <a:gdLst/>
              <a:ahLst/>
              <a:cxnLst/>
              <a:rect l="l" t="t" r="r" b="b"/>
              <a:pathLst>
                <a:path w="2341" h="569" extrusionOk="0">
                  <a:moveTo>
                    <a:pt x="1" y="0"/>
                  </a:moveTo>
                  <a:lnTo>
                    <a:pt x="1" y="568"/>
                  </a:lnTo>
                  <a:lnTo>
                    <a:pt x="2340" y="568"/>
                  </a:lnTo>
                  <a:lnTo>
                    <a:pt x="234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786;p60"/>
            <p:cNvSpPr/>
            <p:nvPr/>
          </p:nvSpPr>
          <p:spPr>
            <a:xfrm>
              <a:off x="2765207" y="2408107"/>
              <a:ext cx="96406" cy="38588"/>
            </a:xfrm>
            <a:custGeom>
              <a:avLst/>
              <a:gdLst/>
              <a:ahLst/>
              <a:cxnLst/>
              <a:rect l="l" t="t" r="r" b="b"/>
              <a:pathLst>
                <a:path w="3008" h="1204" extrusionOk="0">
                  <a:moveTo>
                    <a:pt x="0" y="1"/>
                  </a:moveTo>
                  <a:lnTo>
                    <a:pt x="0" y="1204"/>
                  </a:lnTo>
                  <a:lnTo>
                    <a:pt x="3008" y="1204"/>
                  </a:lnTo>
                  <a:lnTo>
                    <a:pt x="30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787;p60"/>
            <p:cNvSpPr/>
            <p:nvPr/>
          </p:nvSpPr>
          <p:spPr>
            <a:xfrm>
              <a:off x="2705209" y="2501821"/>
              <a:ext cx="369537" cy="120540"/>
            </a:xfrm>
            <a:custGeom>
              <a:avLst/>
              <a:gdLst/>
              <a:ahLst/>
              <a:cxnLst/>
              <a:rect l="l" t="t" r="r" b="b"/>
              <a:pathLst>
                <a:path w="11530" h="3761" extrusionOk="0">
                  <a:moveTo>
                    <a:pt x="1" y="1"/>
                  </a:moveTo>
                  <a:lnTo>
                    <a:pt x="1" y="3760"/>
                  </a:lnTo>
                  <a:lnTo>
                    <a:pt x="11530" y="3760"/>
                  </a:lnTo>
                  <a:lnTo>
                    <a:pt x="1153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788;p60"/>
            <p:cNvSpPr/>
            <p:nvPr/>
          </p:nvSpPr>
          <p:spPr>
            <a:xfrm>
              <a:off x="2689697" y="2468617"/>
              <a:ext cx="398446" cy="33236"/>
            </a:xfrm>
            <a:custGeom>
              <a:avLst/>
              <a:gdLst/>
              <a:ahLst/>
              <a:cxnLst/>
              <a:rect l="l" t="t" r="r" b="b"/>
              <a:pathLst>
                <a:path w="12432" h="1037" extrusionOk="0">
                  <a:moveTo>
                    <a:pt x="0" y="1"/>
                  </a:moveTo>
                  <a:lnTo>
                    <a:pt x="0" y="1037"/>
                  </a:lnTo>
                  <a:lnTo>
                    <a:pt x="12431" y="1037"/>
                  </a:lnTo>
                  <a:lnTo>
                    <a:pt x="1243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789;p60"/>
            <p:cNvSpPr/>
            <p:nvPr/>
          </p:nvSpPr>
          <p:spPr>
            <a:xfrm>
              <a:off x="2881388" y="2468617"/>
              <a:ext cx="206210" cy="153744"/>
            </a:xfrm>
            <a:custGeom>
              <a:avLst/>
              <a:gdLst/>
              <a:ahLst/>
              <a:cxnLst/>
              <a:rect l="l" t="t" r="r" b="b"/>
              <a:pathLst>
                <a:path w="6434" h="4797" extrusionOk="0">
                  <a:moveTo>
                    <a:pt x="1" y="1"/>
                  </a:moveTo>
                  <a:lnTo>
                    <a:pt x="1" y="953"/>
                  </a:lnTo>
                  <a:lnTo>
                    <a:pt x="235" y="4796"/>
                  </a:lnTo>
                  <a:lnTo>
                    <a:pt x="6033" y="4796"/>
                  </a:lnTo>
                  <a:lnTo>
                    <a:pt x="6033" y="1037"/>
                  </a:lnTo>
                  <a:lnTo>
                    <a:pt x="6434" y="1037"/>
                  </a:lnTo>
                  <a:lnTo>
                    <a:pt x="64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790;p60"/>
            <p:cNvSpPr/>
            <p:nvPr/>
          </p:nvSpPr>
          <p:spPr>
            <a:xfrm>
              <a:off x="2757162" y="2521660"/>
              <a:ext cx="74997" cy="17692"/>
            </a:xfrm>
            <a:custGeom>
              <a:avLst/>
              <a:gdLst/>
              <a:ahLst/>
              <a:cxnLst/>
              <a:rect l="l" t="t" r="r" b="b"/>
              <a:pathLst>
                <a:path w="2340" h="552" extrusionOk="0">
                  <a:moveTo>
                    <a:pt x="0" y="0"/>
                  </a:moveTo>
                  <a:lnTo>
                    <a:pt x="0" y="552"/>
                  </a:lnTo>
                  <a:lnTo>
                    <a:pt x="2340" y="552"/>
                  </a:lnTo>
                  <a:lnTo>
                    <a:pt x="234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791;p60"/>
            <p:cNvSpPr/>
            <p:nvPr/>
          </p:nvSpPr>
          <p:spPr>
            <a:xfrm>
              <a:off x="2747515" y="2562332"/>
              <a:ext cx="96438" cy="38075"/>
            </a:xfrm>
            <a:custGeom>
              <a:avLst/>
              <a:gdLst/>
              <a:ahLst/>
              <a:cxnLst/>
              <a:rect l="l" t="t" r="r" b="b"/>
              <a:pathLst>
                <a:path w="3009" h="1188" extrusionOk="0">
                  <a:moveTo>
                    <a:pt x="1" y="1"/>
                  </a:moveTo>
                  <a:lnTo>
                    <a:pt x="1" y="1187"/>
                  </a:lnTo>
                  <a:lnTo>
                    <a:pt x="3008" y="1187"/>
                  </a:lnTo>
                  <a:lnTo>
                    <a:pt x="30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792;p60"/>
            <p:cNvSpPr/>
            <p:nvPr/>
          </p:nvSpPr>
          <p:spPr>
            <a:xfrm>
              <a:off x="3060804" y="1638074"/>
              <a:ext cx="389888" cy="983198"/>
            </a:xfrm>
            <a:custGeom>
              <a:avLst/>
              <a:gdLst/>
              <a:ahLst/>
              <a:cxnLst/>
              <a:rect l="l" t="t" r="r" b="b"/>
              <a:pathLst>
                <a:path w="12165" h="30677" extrusionOk="0">
                  <a:moveTo>
                    <a:pt x="284" y="0"/>
                  </a:moveTo>
                  <a:lnTo>
                    <a:pt x="0" y="30677"/>
                  </a:lnTo>
                  <a:lnTo>
                    <a:pt x="12164" y="30677"/>
                  </a:lnTo>
                  <a:lnTo>
                    <a:pt x="12164" y="418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793;p60"/>
            <p:cNvSpPr/>
            <p:nvPr/>
          </p:nvSpPr>
          <p:spPr>
            <a:xfrm>
              <a:off x="3276084" y="1645541"/>
              <a:ext cx="174608" cy="975730"/>
            </a:xfrm>
            <a:custGeom>
              <a:avLst/>
              <a:gdLst/>
              <a:ahLst/>
              <a:cxnLst/>
              <a:rect l="l" t="t" r="r" b="b"/>
              <a:pathLst>
                <a:path w="5448" h="30444" extrusionOk="0">
                  <a:moveTo>
                    <a:pt x="100" y="1"/>
                  </a:moveTo>
                  <a:lnTo>
                    <a:pt x="0" y="30444"/>
                  </a:lnTo>
                  <a:lnTo>
                    <a:pt x="5447" y="30444"/>
                  </a:lnTo>
                  <a:lnTo>
                    <a:pt x="5447" y="185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794;p60"/>
            <p:cNvSpPr/>
            <p:nvPr/>
          </p:nvSpPr>
          <p:spPr>
            <a:xfrm>
              <a:off x="3082214" y="1650381"/>
              <a:ext cx="184255" cy="137655"/>
            </a:xfrm>
            <a:custGeom>
              <a:avLst/>
              <a:gdLst/>
              <a:ahLst/>
              <a:cxnLst/>
              <a:rect l="l" t="t" r="r" b="b"/>
              <a:pathLst>
                <a:path w="5749" h="4295" extrusionOk="0">
                  <a:moveTo>
                    <a:pt x="1" y="0"/>
                  </a:moveTo>
                  <a:lnTo>
                    <a:pt x="1" y="4294"/>
                  </a:lnTo>
                  <a:lnTo>
                    <a:pt x="5748" y="4294"/>
                  </a:lnTo>
                  <a:lnTo>
                    <a:pt x="5748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795;p60"/>
            <p:cNvSpPr/>
            <p:nvPr/>
          </p:nvSpPr>
          <p:spPr>
            <a:xfrm>
              <a:off x="3145416" y="1686245"/>
              <a:ext cx="56793" cy="22531"/>
            </a:xfrm>
            <a:custGeom>
              <a:avLst/>
              <a:gdLst/>
              <a:ahLst/>
              <a:cxnLst/>
              <a:rect l="l" t="t" r="r" b="b"/>
              <a:pathLst>
                <a:path w="1772" h="703" extrusionOk="0">
                  <a:moveTo>
                    <a:pt x="1771" y="1"/>
                  </a:moveTo>
                  <a:lnTo>
                    <a:pt x="0" y="68"/>
                  </a:lnTo>
                  <a:lnTo>
                    <a:pt x="0" y="703"/>
                  </a:lnTo>
                  <a:lnTo>
                    <a:pt x="1771" y="703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796;p60"/>
            <p:cNvSpPr/>
            <p:nvPr/>
          </p:nvSpPr>
          <p:spPr>
            <a:xfrm>
              <a:off x="3145416" y="1725891"/>
              <a:ext cx="58395" cy="8045"/>
            </a:xfrm>
            <a:custGeom>
              <a:avLst/>
              <a:gdLst/>
              <a:ahLst/>
              <a:cxnLst/>
              <a:rect l="l" t="t" r="r" b="b"/>
              <a:pathLst>
                <a:path w="1822" h="251" extrusionOk="0">
                  <a:moveTo>
                    <a:pt x="0" y="0"/>
                  </a:moveTo>
                  <a:lnTo>
                    <a:pt x="0" y="251"/>
                  </a:lnTo>
                  <a:lnTo>
                    <a:pt x="1821" y="251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797;p60"/>
            <p:cNvSpPr/>
            <p:nvPr/>
          </p:nvSpPr>
          <p:spPr>
            <a:xfrm>
              <a:off x="3082214" y="2133406"/>
              <a:ext cx="184255" cy="137655"/>
            </a:xfrm>
            <a:custGeom>
              <a:avLst/>
              <a:gdLst/>
              <a:ahLst/>
              <a:cxnLst/>
              <a:rect l="l" t="t" r="r" b="b"/>
              <a:pathLst>
                <a:path w="5749" h="4295" extrusionOk="0">
                  <a:moveTo>
                    <a:pt x="1" y="0"/>
                  </a:moveTo>
                  <a:lnTo>
                    <a:pt x="1" y="4295"/>
                  </a:lnTo>
                  <a:lnTo>
                    <a:pt x="5748" y="4295"/>
                  </a:lnTo>
                  <a:lnTo>
                    <a:pt x="5748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798;p60"/>
            <p:cNvSpPr/>
            <p:nvPr/>
          </p:nvSpPr>
          <p:spPr>
            <a:xfrm>
              <a:off x="3145416" y="2169270"/>
              <a:ext cx="56793" cy="22531"/>
            </a:xfrm>
            <a:custGeom>
              <a:avLst/>
              <a:gdLst/>
              <a:ahLst/>
              <a:cxnLst/>
              <a:rect l="l" t="t" r="r" b="b"/>
              <a:pathLst>
                <a:path w="1772" h="703" extrusionOk="0">
                  <a:moveTo>
                    <a:pt x="1771" y="1"/>
                  </a:moveTo>
                  <a:lnTo>
                    <a:pt x="0" y="68"/>
                  </a:lnTo>
                  <a:lnTo>
                    <a:pt x="0" y="703"/>
                  </a:lnTo>
                  <a:lnTo>
                    <a:pt x="1771" y="703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799;p60"/>
            <p:cNvSpPr/>
            <p:nvPr/>
          </p:nvSpPr>
          <p:spPr>
            <a:xfrm>
              <a:off x="3145416" y="2208916"/>
              <a:ext cx="58395" cy="8045"/>
            </a:xfrm>
            <a:custGeom>
              <a:avLst/>
              <a:gdLst/>
              <a:ahLst/>
              <a:cxnLst/>
              <a:rect l="l" t="t" r="r" b="b"/>
              <a:pathLst>
                <a:path w="1822" h="251" extrusionOk="0">
                  <a:moveTo>
                    <a:pt x="0" y="0"/>
                  </a:moveTo>
                  <a:lnTo>
                    <a:pt x="0" y="251"/>
                  </a:lnTo>
                  <a:lnTo>
                    <a:pt x="1821" y="251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800;p60"/>
            <p:cNvSpPr/>
            <p:nvPr/>
          </p:nvSpPr>
          <p:spPr>
            <a:xfrm>
              <a:off x="3082214" y="1805663"/>
              <a:ext cx="184255" cy="137655"/>
            </a:xfrm>
            <a:custGeom>
              <a:avLst/>
              <a:gdLst/>
              <a:ahLst/>
              <a:cxnLst/>
              <a:rect l="l" t="t" r="r" b="b"/>
              <a:pathLst>
                <a:path w="5749" h="4295" extrusionOk="0">
                  <a:moveTo>
                    <a:pt x="1" y="1"/>
                  </a:moveTo>
                  <a:lnTo>
                    <a:pt x="1" y="4295"/>
                  </a:lnTo>
                  <a:lnTo>
                    <a:pt x="5748" y="4295"/>
                  </a:lnTo>
                  <a:lnTo>
                    <a:pt x="5748" y="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801;p60"/>
            <p:cNvSpPr/>
            <p:nvPr/>
          </p:nvSpPr>
          <p:spPr>
            <a:xfrm>
              <a:off x="3145416" y="1841559"/>
              <a:ext cx="56793" cy="22531"/>
            </a:xfrm>
            <a:custGeom>
              <a:avLst/>
              <a:gdLst/>
              <a:ahLst/>
              <a:cxnLst/>
              <a:rect l="l" t="t" r="r" b="b"/>
              <a:pathLst>
                <a:path w="1772" h="703" extrusionOk="0">
                  <a:moveTo>
                    <a:pt x="1771" y="0"/>
                  </a:moveTo>
                  <a:lnTo>
                    <a:pt x="0" y="67"/>
                  </a:lnTo>
                  <a:lnTo>
                    <a:pt x="0" y="702"/>
                  </a:lnTo>
                  <a:lnTo>
                    <a:pt x="1771" y="702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802;p60"/>
            <p:cNvSpPr/>
            <p:nvPr/>
          </p:nvSpPr>
          <p:spPr>
            <a:xfrm>
              <a:off x="3145416" y="1881173"/>
              <a:ext cx="58395" cy="8077"/>
            </a:xfrm>
            <a:custGeom>
              <a:avLst/>
              <a:gdLst/>
              <a:ahLst/>
              <a:cxnLst/>
              <a:rect l="l" t="t" r="r" b="b"/>
              <a:pathLst>
                <a:path w="1822" h="252" extrusionOk="0">
                  <a:moveTo>
                    <a:pt x="0" y="1"/>
                  </a:moveTo>
                  <a:lnTo>
                    <a:pt x="0" y="251"/>
                  </a:lnTo>
                  <a:lnTo>
                    <a:pt x="1821" y="251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803;p60"/>
            <p:cNvSpPr/>
            <p:nvPr/>
          </p:nvSpPr>
          <p:spPr>
            <a:xfrm>
              <a:off x="3082214" y="2288689"/>
              <a:ext cx="184255" cy="137687"/>
            </a:xfrm>
            <a:custGeom>
              <a:avLst/>
              <a:gdLst/>
              <a:ahLst/>
              <a:cxnLst/>
              <a:rect l="l" t="t" r="r" b="b"/>
              <a:pathLst>
                <a:path w="5749" h="4296" extrusionOk="0">
                  <a:moveTo>
                    <a:pt x="1" y="1"/>
                  </a:moveTo>
                  <a:lnTo>
                    <a:pt x="1" y="4295"/>
                  </a:lnTo>
                  <a:lnTo>
                    <a:pt x="5748" y="4295"/>
                  </a:lnTo>
                  <a:lnTo>
                    <a:pt x="5748" y="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804;p60"/>
            <p:cNvSpPr/>
            <p:nvPr/>
          </p:nvSpPr>
          <p:spPr>
            <a:xfrm>
              <a:off x="3145416" y="2324585"/>
              <a:ext cx="56793" cy="22531"/>
            </a:xfrm>
            <a:custGeom>
              <a:avLst/>
              <a:gdLst/>
              <a:ahLst/>
              <a:cxnLst/>
              <a:rect l="l" t="t" r="r" b="b"/>
              <a:pathLst>
                <a:path w="1772" h="703" extrusionOk="0">
                  <a:moveTo>
                    <a:pt x="1771" y="0"/>
                  </a:moveTo>
                  <a:lnTo>
                    <a:pt x="0" y="67"/>
                  </a:lnTo>
                  <a:lnTo>
                    <a:pt x="0" y="702"/>
                  </a:lnTo>
                  <a:lnTo>
                    <a:pt x="1771" y="702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805;p60"/>
            <p:cNvSpPr/>
            <p:nvPr/>
          </p:nvSpPr>
          <p:spPr>
            <a:xfrm>
              <a:off x="3145416" y="2364199"/>
              <a:ext cx="58395" cy="8077"/>
            </a:xfrm>
            <a:custGeom>
              <a:avLst/>
              <a:gdLst/>
              <a:ahLst/>
              <a:cxnLst/>
              <a:rect l="l" t="t" r="r" b="b"/>
              <a:pathLst>
                <a:path w="1822" h="252" extrusionOk="0">
                  <a:moveTo>
                    <a:pt x="0" y="1"/>
                  </a:moveTo>
                  <a:lnTo>
                    <a:pt x="0" y="251"/>
                  </a:lnTo>
                  <a:lnTo>
                    <a:pt x="1821" y="251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806;p60"/>
            <p:cNvSpPr/>
            <p:nvPr/>
          </p:nvSpPr>
          <p:spPr>
            <a:xfrm>
              <a:off x="3080066" y="2444003"/>
              <a:ext cx="184255" cy="137655"/>
            </a:xfrm>
            <a:custGeom>
              <a:avLst/>
              <a:gdLst/>
              <a:ahLst/>
              <a:cxnLst/>
              <a:rect l="l" t="t" r="r" b="b"/>
              <a:pathLst>
                <a:path w="5749" h="4295" extrusionOk="0">
                  <a:moveTo>
                    <a:pt x="1" y="0"/>
                  </a:moveTo>
                  <a:lnTo>
                    <a:pt x="1" y="4294"/>
                  </a:lnTo>
                  <a:lnTo>
                    <a:pt x="5748" y="4294"/>
                  </a:lnTo>
                  <a:lnTo>
                    <a:pt x="5748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807;p60"/>
            <p:cNvSpPr/>
            <p:nvPr/>
          </p:nvSpPr>
          <p:spPr>
            <a:xfrm>
              <a:off x="3143814" y="2479867"/>
              <a:ext cx="56248" cy="22531"/>
            </a:xfrm>
            <a:custGeom>
              <a:avLst/>
              <a:gdLst/>
              <a:ahLst/>
              <a:cxnLst/>
              <a:rect l="l" t="t" r="r" b="b"/>
              <a:pathLst>
                <a:path w="1755" h="703" extrusionOk="0">
                  <a:moveTo>
                    <a:pt x="1754" y="1"/>
                  </a:moveTo>
                  <a:lnTo>
                    <a:pt x="0" y="68"/>
                  </a:lnTo>
                  <a:lnTo>
                    <a:pt x="0" y="703"/>
                  </a:lnTo>
                  <a:lnTo>
                    <a:pt x="1754" y="703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808;p60"/>
            <p:cNvSpPr/>
            <p:nvPr/>
          </p:nvSpPr>
          <p:spPr>
            <a:xfrm>
              <a:off x="3143814" y="2519513"/>
              <a:ext cx="57850" cy="8045"/>
            </a:xfrm>
            <a:custGeom>
              <a:avLst/>
              <a:gdLst/>
              <a:ahLst/>
              <a:cxnLst/>
              <a:rect l="l" t="t" r="r" b="b"/>
              <a:pathLst>
                <a:path w="1805" h="251" extrusionOk="0">
                  <a:moveTo>
                    <a:pt x="0" y="0"/>
                  </a:moveTo>
                  <a:lnTo>
                    <a:pt x="0" y="251"/>
                  </a:lnTo>
                  <a:lnTo>
                    <a:pt x="1805" y="251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809;p60"/>
            <p:cNvSpPr/>
            <p:nvPr/>
          </p:nvSpPr>
          <p:spPr>
            <a:xfrm>
              <a:off x="3079553" y="1970625"/>
              <a:ext cx="184768" cy="138168"/>
            </a:xfrm>
            <a:custGeom>
              <a:avLst/>
              <a:gdLst/>
              <a:ahLst/>
              <a:cxnLst/>
              <a:rect l="l" t="t" r="r" b="b"/>
              <a:pathLst>
                <a:path w="5765" h="4311" extrusionOk="0">
                  <a:moveTo>
                    <a:pt x="0" y="0"/>
                  </a:moveTo>
                  <a:lnTo>
                    <a:pt x="0" y="4311"/>
                  </a:lnTo>
                  <a:lnTo>
                    <a:pt x="5764" y="4311"/>
                  </a:lnTo>
                  <a:lnTo>
                    <a:pt x="576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810;p60"/>
            <p:cNvSpPr/>
            <p:nvPr/>
          </p:nvSpPr>
          <p:spPr>
            <a:xfrm>
              <a:off x="3144326" y="2031135"/>
              <a:ext cx="53043" cy="20897"/>
            </a:xfrm>
            <a:custGeom>
              <a:avLst/>
              <a:gdLst/>
              <a:ahLst/>
              <a:cxnLst/>
              <a:rect l="l" t="t" r="r" b="b"/>
              <a:pathLst>
                <a:path w="1655" h="652" extrusionOk="0">
                  <a:moveTo>
                    <a:pt x="1655" y="0"/>
                  </a:moveTo>
                  <a:lnTo>
                    <a:pt x="1" y="50"/>
                  </a:lnTo>
                  <a:lnTo>
                    <a:pt x="1" y="652"/>
                  </a:lnTo>
                  <a:lnTo>
                    <a:pt x="1655" y="652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811;p60"/>
            <p:cNvSpPr/>
            <p:nvPr/>
          </p:nvSpPr>
          <p:spPr>
            <a:xfrm>
              <a:off x="3144326" y="2068089"/>
              <a:ext cx="54677" cy="8045"/>
            </a:xfrm>
            <a:custGeom>
              <a:avLst/>
              <a:gdLst/>
              <a:ahLst/>
              <a:cxnLst/>
              <a:rect l="l" t="t" r="r" b="b"/>
              <a:pathLst>
                <a:path w="1706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705" y="251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812;p60"/>
            <p:cNvSpPr/>
            <p:nvPr/>
          </p:nvSpPr>
          <p:spPr>
            <a:xfrm>
              <a:off x="1497117" y="1455998"/>
              <a:ext cx="1011049" cy="577285"/>
            </a:xfrm>
            <a:custGeom>
              <a:avLst/>
              <a:gdLst/>
              <a:ahLst/>
              <a:cxnLst/>
              <a:rect l="l" t="t" r="r" b="b"/>
              <a:pathLst>
                <a:path w="31546" h="18012" extrusionOk="0">
                  <a:moveTo>
                    <a:pt x="1103" y="0"/>
                  </a:moveTo>
                  <a:cubicBezTo>
                    <a:pt x="485" y="0"/>
                    <a:pt x="0" y="518"/>
                    <a:pt x="34" y="1136"/>
                  </a:cubicBezTo>
                  <a:lnTo>
                    <a:pt x="969" y="16909"/>
                  </a:lnTo>
                  <a:cubicBezTo>
                    <a:pt x="1003" y="17477"/>
                    <a:pt x="1454" y="17912"/>
                    <a:pt x="2022" y="17912"/>
                  </a:cubicBezTo>
                  <a:lnTo>
                    <a:pt x="30443" y="18012"/>
                  </a:lnTo>
                  <a:cubicBezTo>
                    <a:pt x="31028" y="18012"/>
                    <a:pt x="31513" y="17527"/>
                    <a:pt x="31513" y="16943"/>
                  </a:cubicBezTo>
                  <a:lnTo>
                    <a:pt x="31546" y="4645"/>
                  </a:lnTo>
                  <a:cubicBezTo>
                    <a:pt x="31546" y="4060"/>
                    <a:pt x="31061" y="3576"/>
                    <a:pt x="30477" y="3576"/>
                  </a:cubicBezTo>
                  <a:lnTo>
                    <a:pt x="12999" y="3643"/>
                  </a:lnTo>
                  <a:cubicBezTo>
                    <a:pt x="12715" y="3643"/>
                    <a:pt x="12448" y="3526"/>
                    <a:pt x="12248" y="3325"/>
                  </a:cubicBezTo>
                  <a:lnTo>
                    <a:pt x="9223" y="334"/>
                  </a:lnTo>
                  <a:cubicBezTo>
                    <a:pt x="9023" y="134"/>
                    <a:pt x="8755" y="17"/>
                    <a:pt x="8471" y="17"/>
                  </a:cubicBezTo>
                  <a:lnTo>
                    <a:pt x="1103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813;p60"/>
            <p:cNvSpPr/>
            <p:nvPr/>
          </p:nvSpPr>
          <p:spPr>
            <a:xfrm>
              <a:off x="1497117" y="1455998"/>
              <a:ext cx="1011049" cy="577285"/>
            </a:xfrm>
            <a:custGeom>
              <a:avLst/>
              <a:gdLst/>
              <a:ahLst/>
              <a:cxnLst/>
              <a:rect l="l" t="t" r="r" b="b"/>
              <a:pathLst>
                <a:path w="31546" h="18012" extrusionOk="0">
                  <a:moveTo>
                    <a:pt x="1103" y="0"/>
                  </a:moveTo>
                  <a:cubicBezTo>
                    <a:pt x="485" y="0"/>
                    <a:pt x="0" y="518"/>
                    <a:pt x="34" y="1136"/>
                  </a:cubicBezTo>
                  <a:lnTo>
                    <a:pt x="969" y="16909"/>
                  </a:lnTo>
                  <a:cubicBezTo>
                    <a:pt x="1003" y="17477"/>
                    <a:pt x="1454" y="17912"/>
                    <a:pt x="2022" y="17912"/>
                  </a:cubicBezTo>
                  <a:lnTo>
                    <a:pt x="30443" y="18012"/>
                  </a:lnTo>
                  <a:cubicBezTo>
                    <a:pt x="31028" y="18012"/>
                    <a:pt x="31513" y="17527"/>
                    <a:pt x="31513" y="16943"/>
                  </a:cubicBezTo>
                  <a:lnTo>
                    <a:pt x="31546" y="4645"/>
                  </a:lnTo>
                  <a:cubicBezTo>
                    <a:pt x="31546" y="4060"/>
                    <a:pt x="31061" y="3576"/>
                    <a:pt x="30477" y="3576"/>
                  </a:cubicBezTo>
                  <a:lnTo>
                    <a:pt x="12999" y="3643"/>
                  </a:lnTo>
                  <a:cubicBezTo>
                    <a:pt x="12715" y="3643"/>
                    <a:pt x="12448" y="3526"/>
                    <a:pt x="12248" y="3325"/>
                  </a:cubicBezTo>
                  <a:lnTo>
                    <a:pt x="9223" y="334"/>
                  </a:lnTo>
                  <a:cubicBezTo>
                    <a:pt x="9023" y="134"/>
                    <a:pt x="8755" y="17"/>
                    <a:pt x="8471" y="17"/>
                  </a:cubicBezTo>
                  <a:lnTo>
                    <a:pt x="1103" y="0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814;p60"/>
            <p:cNvSpPr/>
            <p:nvPr/>
          </p:nvSpPr>
          <p:spPr>
            <a:xfrm>
              <a:off x="1508879" y="1265877"/>
              <a:ext cx="613725" cy="632475"/>
            </a:xfrm>
            <a:custGeom>
              <a:avLst/>
              <a:gdLst/>
              <a:ahLst/>
              <a:cxnLst/>
              <a:rect l="l" t="t" r="r" b="b"/>
              <a:pathLst>
                <a:path w="19149" h="19734" extrusionOk="0">
                  <a:moveTo>
                    <a:pt x="9341" y="1"/>
                  </a:moveTo>
                  <a:lnTo>
                    <a:pt x="1" y="12265"/>
                  </a:lnTo>
                  <a:lnTo>
                    <a:pt x="9792" y="19733"/>
                  </a:lnTo>
                  <a:lnTo>
                    <a:pt x="19149" y="7469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815;p60"/>
            <p:cNvSpPr/>
            <p:nvPr/>
          </p:nvSpPr>
          <p:spPr>
            <a:xfrm>
              <a:off x="1507277" y="1265877"/>
              <a:ext cx="616418" cy="634077"/>
            </a:xfrm>
            <a:custGeom>
              <a:avLst/>
              <a:gdLst/>
              <a:ahLst/>
              <a:cxnLst/>
              <a:rect l="l" t="t" r="r" b="b"/>
              <a:pathLst>
                <a:path w="19233" h="19784" extrusionOk="0">
                  <a:moveTo>
                    <a:pt x="9391" y="1"/>
                  </a:moveTo>
                  <a:lnTo>
                    <a:pt x="9391" y="1"/>
                  </a:lnTo>
                  <a:cubicBezTo>
                    <a:pt x="9391" y="1"/>
                    <a:pt x="9422" y="32"/>
                    <a:pt x="9500" y="85"/>
                  </a:cubicBezTo>
                  <a:lnTo>
                    <a:pt x="9500" y="85"/>
                  </a:lnTo>
                  <a:cubicBezTo>
                    <a:pt x="9424" y="23"/>
                    <a:pt x="9391" y="1"/>
                    <a:pt x="9391" y="1"/>
                  </a:cubicBezTo>
                  <a:close/>
                  <a:moveTo>
                    <a:pt x="9500" y="85"/>
                  </a:moveTo>
                  <a:lnTo>
                    <a:pt x="9500" y="85"/>
                  </a:lnTo>
                  <a:cubicBezTo>
                    <a:pt x="9517" y="99"/>
                    <a:pt x="9536" y="116"/>
                    <a:pt x="9558" y="134"/>
                  </a:cubicBezTo>
                  <a:lnTo>
                    <a:pt x="9791" y="302"/>
                  </a:lnTo>
                  <a:lnTo>
                    <a:pt x="9791" y="302"/>
                  </a:lnTo>
                  <a:lnTo>
                    <a:pt x="9575" y="134"/>
                  </a:lnTo>
                  <a:cubicBezTo>
                    <a:pt x="9546" y="116"/>
                    <a:pt x="9521" y="100"/>
                    <a:pt x="9500" y="85"/>
                  </a:cubicBezTo>
                  <a:close/>
                  <a:moveTo>
                    <a:pt x="9341" y="51"/>
                  </a:moveTo>
                  <a:lnTo>
                    <a:pt x="9207" y="218"/>
                  </a:lnTo>
                  <a:lnTo>
                    <a:pt x="8706" y="886"/>
                  </a:lnTo>
                  <a:lnTo>
                    <a:pt x="6784" y="3376"/>
                  </a:lnTo>
                  <a:lnTo>
                    <a:pt x="17" y="12248"/>
                  </a:lnTo>
                  <a:lnTo>
                    <a:pt x="1" y="12265"/>
                  </a:lnTo>
                  <a:lnTo>
                    <a:pt x="17" y="12281"/>
                  </a:lnTo>
                  <a:lnTo>
                    <a:pt x="9825" y="19767"/>
                  </a:lnTo>
                  <a:lnTo>
                    <a:pt x="9859" y="19784"/>
                  </a:lnTo>
                  <a:lnTo>
                    <a:pt x="9875" y="19750"/>
                  </a:lnTo>
                  <a:lnTo>
                    <a:pt x="19215" y="7486"/>
                  </a:lnTo>
                  <a:lnTo>
                    <a:pt x="19232" y="7469"/>
                  </a:lnTo>
                  <a:lnTo>
                    <a:pt x="19215" y="7453"/>
                  </a:lnTo>
                  <a:lnTo>
                    <a:pt x="12081" y="2022"/>
                  </a:lnTo>
                  <a:lnTo>
                    <a:pt x="10093" y="519"/>
                  </a:lnTo>
                  <a:lnTo>
                    <a:pt x="9791" y="302"/>
                  </a:lnTo>
                  <a:lnTo>
                    <a:pt x="9791" y="302"/>
                  </a:lnTo>
                  <a:lnTo>
                    <a:pt x="10093" y="535"/>
                  </a:lnTo>
                  <a:lnTo>
                    <a:pt x="12064" y="2056"/>
                  </a:lnTo>
                  <a:lnTo>
                    <a:pt x="19155" y="7466"/>
                  </a:lnTo>
                  <a:lnTo>
                    <a:pt x="19155" y="7466"/>
                  </a:lnTo>
                  <a:lnTo>
                    <a:pt x="9852" y="19682"/>
                  </a:lnTo>
                  <a:lnTo>
                    <a:pt x="9852" y="19682"/>
                  </a:lnTo>
                  <a:lnTo>
                    <a:pt x="84" y="12260"/>
                  </a:lnTo>
                  <a:lnTo>
                    <a:pt x="84" y="12260"/>
                  </a:lnTo>
                  <a:lnTo>
                    <a:pt x="6801" y="3409"/>
                  </a:lnTo>
                  <a:lnTo>
                    <a:pt x="8706" y="903"/>
                  </a:lnTo>
                  <a:lnTo>
                    <a:pt x="9207" y="235"/>
                  </a:lnTo>
                  <a:lnTo>
                    <a:pt x="9341" y="5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816;p60"/>
            <p:cNvSpPr/>
            <p:nvPr/>
          </p:nvSpPr>
          <p:spPr>
            <a:xfrm>
              <a:off x="1538878" y="1294786"/>
              <a:ext cx="553215" cy="575169"/>
            </a:xfrm>
            <a:custGeom>
              <a:avLst/>
              <a:gdLst/>
              <a:ahLst/>
              <a:cxnLst/>
              <a:rect l="l" t="t" r="r" b="b"/>
              <a:pathLst>
                <a:path w="17261" h="17946" extrusionOk="0">
                  <a:moveTo>
                    <a:pt x="8689" y="1"/>
                  </a:moveTo>
                  <a:lnTo>
                    <a:pt x="0" y="11413"/>
                  </a:lnTo>
                  <a:lnTo>
                    <a:pt x="8572" y="17946"/>
                  </a:lnTo>
                  <a:lnTo>
                    <a:pt x="17260" y="6534"/>
                  </a:lnTo>
                  <a:lnTo>
                    <a:pt x="868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817;p60"/>
            <p:cNvSpPr/>
            <p:nvPr/>
          </p:nvSpPr>
          <p:spPr>
            <a:xfrm>
              <a:off x="1739703" y="1508464"/>
              <a:ext cx="352390" cy="365787"/>
            </a:xfrm>
            <a:custGeom>
              <a:avLst/>
              <a:gdLst/>
              <a:ahLst/>
              <a:cxnLst/>
              <a:rect l="l" t="t" r="r" b="b"/>
              <a:pathLst>
                <a:path w="10995" h="11413" extrusionOk="0">
                  <a:moveTo>
                    <a:pt x="10994" y="1"/>
                  </a:moveTo>
                  <a:lnTo>
                    <a:pt x="4712" y="402"/>
                  </a:lnTo>
                  <a:lnTo>
                    <a:pt x="5213" y="3443"/>
                  </a:lnTo>
                  <a:lnTo>
                    <a:pt x="5213" y="3443"/>
                  </a:lnTo>
                  <a:lnTo>
                    <a:pt x="0" y="3359"/>
                  </a:lnTo>
                  <a:lnTo>
                    <a:pt x="0" y="3359"/>
                  </a:lnTo>
                  <a:lnTo>
                    <a:pt x="2306" y="11413"/>
                  </a:lnTo>
                  <a:lnTo>
                    <a:pt x="1099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818;p60"/>
            <p:cNvSpPr/>
            <p:nvPr/>
          </p:nvSpPr>
          <p:spPr>
            <a:xfrm>
              <a:off x="1735921" y="1475805"/>
              <a:ext cx="94291" cy="72657"/>
            </a:xfrm>
            <a:custGeom>
              <a:avLst/>
              <a:gdLst/>
              <a:ahLst/>
              <a:cxnLst/>
              <a:rect l="l" t="t" r="r" b="b"/>
              <a:pathLst>
                <a:path w="2942" h="2267" extrusionOk="0">
                  <a:moveTo>
                    <a:pt x="1473" y="0"/>
                  </a:moveTo>
                  <a:cubicBezTo>
                    <a:pt x="1132" y="0"/>
                    <a:pt x="796" y="156"/>
                    <a:pt x="569" y="452"/>
                  </a:cubicBezTo>
                  <a:cubicBezTo>
                    <a:pt x="1" y="1210"/>
                    <a:pt x="552" y="2267"/>
                    <a:pt x="1461" y="2267"/>
                  </a:cubicBezTo>
                  <a:cubicBezTo>
                    <a:pt x="1514" y="2267"/>
                    <a:pt x="1567" y="2263"/>
                    <a:pt x="1622" y="2256"/>
                  </a:cubicBezTo>
                  <a:cubicBezTo>
                    <a:pt x="2608" y="2122"/>
                    <a:pt x="2942" y="853"/>
                    <a:pt x="2157" y="234"/>
                  </a:cubicBezTo>
                  <a:cubicBezTo>
                    <a:pt x="1951" y="76"/>
                    <a:pt x="1711" y="0"/>
                    <a:pt x="14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819;p60"/>
            <p:cNvSpPr/>
            <p:nvPr/>
          </p:nvSpPr>
          <p:spPr>
            <a:xfrm>
              <a:off x="1852135" y="1261582"/>
              <a:ext cx="709587" cy="577861"/>
            </a:xfrm>
            <a:custGeom>
              <a:avLst/>
              <a:gdLst/>
              <a:ahLst/>
              <a:cxnLst/>
              <a:rect l="l" t="t" r="r" b="b"/>
              <a:pathLst>
                <a:path w="22140" h="18030" extrusionOk="0">
                  <a:moveTo>
                    <a:pt x="703" y="1"/>
                  </a:moveTo>
                  <a:lnTo>
                    <a:pt x="1" y="17144"/>
                  </a:lnTo>
                  <a:lnTo>
                    <a:pt x="21438" y="18029"/>
                  </a:lnTo>
                  <a:lnTo>
                    <a:pt x="22140" y="887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820;p60"/>
            <p:cNvSpPr/>
            <p:nvPr/>
          </p:nvSpPr>
          <p:spPr>
            <a:xfrm>
              <a:off x="1850532" y="1260525"/>
              <a:ext cx="711190" cy="579464"/>
            </a:xfrm>
            <a:custGeom>
              <a:avLst/>
              <a:gdLst/>
              <a:ahLst/>
              <a:cxnLst/>
              <a:rect l="l" t="t" r="r" b="b"/>
              <a:pathLst>
                <a:path w="22190" h="18080" extrusionOk="0">
                  <a:moveTo>
                    <a:pt x="22090" y="903"/>
                  </a:moveTo>
                  <a:cubicBezTo>
                    <a:pt x="22156" y="920"/>
                    <a:pt x="22190" y="920"/>
                    <a:pt x="22190" y="920"/>
                  </a:cubicBezTo>
                  <a:cubicBezTo>
                    <a:pt x="22190" y="920"/>
                    <a:pt x="22156" y="903"/>
                    <a:pt x="22090" y="903"/>
                  </a:cubicBezTo>
                  <a:close/>
                  <a:moveTo>
                    <a:pt x="719" y="1"/>
                  </a:moveTo>
                  <a:lnTo>
                    <a:pt x="719" y="34"/>
                  </a:lnTo>
                  <a:cubicBezTo>
                    <a:pt x="502" y="5130"/>
                    <a:pt x="268" y="10978"/>
                    <a:pt x="18" y="17177"/>
                  </a:cubicBezTo>
                  <a:lnTo>
                    <a:pt x="1" y="17210"/>
                  </a:lnTo>
                  <a:lnTo>
                    <a:pt x="34" y="17210"/>
                  </a:lnTo>
                  <a:lnTo>
                    <a:pt x="21488" y="18079"/>
                  </a:lnTo>
                  <a:lnTo>
                    <a:pt x="21521" y="18079"/>
                  </a:lnTo>
                  <a:lnTo>
                    <a:pt x="21521" y="18062"/>
                  </a:lnTo>
                  <a:cubicBezTo>
                    <a:pt x="21722" y="12883"/>
                    <a:pt x="21889" y="8589"/>
                    <a:pt x="22006" y="5598"/>
                  </a:cubicBezTo>
                  <a:cubicBezTo>
                    <a:pt x="22073" y="4094"/>
                    <a:pt x="22123" y="2925"/>
                    <a:pt x="22156" y="2123"/>
                  </a:cubicBezTo>
                  <a:cubicBezTo>
                    <a:pt x="22156" y="1738"/>
                    <a:pt x="22173" y="1421"/>
                    <a:pt x="22190" y="1220"/>
                  </a:cubicBezTo>
                  <a:cubicBezTo>
                    <a:pt x="22190" y="1020"/>
                    <a:pt x="22190" y="920"/>
                    <a:pt x="22190" y="920"/>
                  </a:cubicBezTo>
                  <a:cubicBezTo>
                    <a:pt x="22190" y="920"/>
                    <a:pt x="22190" y="1020"/>
                    <a:pt x="22173" y="1220"/>
                  </a:cubicBezTo>
                  <a:cubicBezTo>
                    <a:pt x="22173" y="1437"/>
                    <a:pt x="22156" y="1738"/>
                    <a:pt x="22140" y="2139"/>
                  </a:cubicBezTo>
                  <a:cubicBezTo>
                    <a:pt x="22106" y="2941"/>
                    <a:pt x="22056" y="4111"/>
                    <a:pt x="21989" y="5615"/>
                  </a:cubicBezTo>
                  <a:cubicBezTo>
                    <a:pt x="21856" y="8599"/>
                    <a:pt x="21673" y="12864"/>
                    <a:pt x="21456" y="18028"/>
                  </a:cubicBezTo>
                  <a:lnTo>
                    <a:pt x="21456" y="18028"/>
                  </a:lnTo>
                  <a:lnTo>
                    <a:pt x="86" y="17145"/>
                  </a:lnTo>
                  <a:lnTo>
                    <a:pt x="86" y="17145"/>
                  </a:lnTo>
                  <a:cubicBezTo>
                    <a:pt x="335" y="10972"/>
                    <a:pt x="568" y="5148"/>
                    <a:pt x="785" y="69"/>
                  </a:cubicBezTo>
                  <a:lnTo>
                    <a:pt x="785" y="69"/>
                  </a:lnTo>
                  <a:lnTo>
                    <a:pt x="16242" y="686"/>
                  </a:lnTo>
                  <a:lnTo>
                    <a:pt x="20619" y="853"/>
                  </a:lnTo>
                  <a:lnTo>
                    <a:pt x="21789" y="903"/>
                  </a:lnTo>
                  <a:lnTo>
                    <a:pt x="22090" y="903"/>
                  </a:lnTo>
                  <a:lnTo>
                    <a:pt x="21806" y="886"/>
                  </a:lnTo>
                  <a:lnTo>
                    <a:pt x="20636" y="836"/>
                  </a:lnTo>
                  <a:lnTo>
                    <a:pt x="16258" y="652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821;p60"/>
            <p:cNvSpPr/>
            <p:nvPr/>
          </p:nvSpPr>
          <p:spPr>
            <a:xfrm>
              <a:off x="1876781" y="1296934"/>
              <a:ext cx="659236" cy="506614"/>
            </a:xfrm>
            <a:custGeom>
              <a:avLst/>
              <a:gdLst/>
              <a:ahLst/>
              <a:cxnLst/>
              <a:rect l="l" t="t" r="r" b="b"/>
              <a:pathLst>
                <a:path w="20569" h="15807" extrusionOk="0">
                  <a:moveTo>
                    <a:pt x="619" y="1"/>
                  </a:moveTo>
                  <a:lnTo>
                    <a:pt x="1" y="14988"/>
                  </a:lnTo>
                  <a:lnTo>
                    <a:pt x="19951" y="15807"/>
                  </a:lnTo>
                  <a:lnTo>
                    <a:pt x="20569" y="819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822;p60"/>
            <p:cNvSpPr/>
            <p:nvPr/>
          </p:nvSpPr>
          <p:spPr>
            <a:xfrm>
              <a:off x="1876781" y="1488112"/>
              <a:ext cx="639430" cy="315436"/>
            </a:xfrm>
            <a:custGeom>
              <a:avLst/>
              <a:gdLst/>
              <a:ahLst/>
              <a:cxnLst/>
              <a:rect l="l" t="t" r="r" b="b"/>
              <a:pathLst>
                <a:path w="19951" h="9842" extrusionOk="0">
                  <a:moveTo>
                    <a:pt x="7352" y="1"/>
                  </a:moveTo>
                  <a:lnTo>
                    <a:pt x="1" y="9023"/>
                  </a:lnTo>
                  <a:lnTo>
                    <a:pt x="19951" y="9842"/>
                  </a:lnTo>
                  <a:lnTo>
                    <a:pt x="14487" y="3008"/>
                  </a:lnTo>
                  <a:lnTo>
                    <a:pt x="11429" y="5999"/>
                  </a:lnTo>
                  <a:lnTo>
                    <a:pt x="73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823;p60"/>
            <p:cNvSpPr/>
            <p:nvPr/>
          </p:nvSpPr>
          <p:spPr>
            <a:xfrm>
              <a:off x="2193852" y="1407186"/>
              <a:ext cx="118329" cy="100637"/>
            </a:xfrm>
            <a:custGeom>
              <a:avLst/>
              <a:gdLst/>
              <a:ahLst/>
              <a:cxnLst/>
              <a:rect l="l" t="t" r="r" b="b"/>
              <a:pathLst>
                <a:path w="3692" h="3140" extrusionOk="0">
                  <a:moveTo>
                    <a:pt x="2073" y="1"/>
                  </a:moveTo>
                  <a:cubicBezTo>
                    <a:pt x="722" y="1"/>
                    <a:pt x="1" y="1627"/>
                    <a:pt x="935" y="2626"/>
                  </a:cubicBezTo>
                  <a:cubicBezTo>
                    <a:pt x="1255" y="2980"/>
                    <a:pt x="1667" y="3139"/>
                    <a:pt x="2073" y="3139"/>
                  </a:cubicBezTo>
                  <a:cubicBezTo>
                    <a:pt x="2855" y="3139"/>
                    <a:pt x="3614" y="2552"/>
                    <a:pt x="3658" y="1640"/>
                  </a:cubicBezTo>
                  <a:cubicBezTo>
                    <a:pt x="3692" y="771"/>
                    <a:pt x="3023" y="36"/>
                    <a:pt x="2154" y="3"/>
                  </a:cubicBezTo>
                  <a:cubicBezTo>
                    <a:pt x="2127" y="1"/>
                    <a:pt x="2100" y="1"/>
                    <a:pt x="20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824;p60"/>
            <p:cNvSpPr/>
            <p:nvPr/>
          </p:nvSpPr>
          <p:spPr>
            <a:xfrm>
              <a:off x="1664193" y="1526123"/>
              <a:ext cx="1021786" cy="809743"/>
            </a:xfrm>
            <a:custGeom>
              <a:avLst/>
              <a:gdLst/>
              <a:ahLst/>
              <a:cxnLst/>
              <a:rect l="l" t="t" r="r" b="b"/>
              <a:pathLst>
                <a:path w="31881" h="25265" extrusionOk="0">
                  <a:moveTo>
                    <a:pt x="29040" y="1"/>
                  </a:moveTo>
                  <a:lnTo>
                    <a:pt x="0" y="3994"/>
                  </a:lnTo>
                  <a:lnTo>
                    <a:pt x="3075" y="25264"/>
                  </a:lnTo>
                  <a:lnTo>
                    <a:pt x="31880" y="21204"/>
                  </a:lnTo>
                  <a:lnTo>
                    <a:pt x="2904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825;p60"/>
            <p:cNvSpPr/>
            <p:nvPr/>
          </p:nvSpPr>
          <p:spPr>
            <a:xfrm>
              <a:off x="1678648" y="1440998"/>
              <a:ext cx="1056592" cy="864324"/>
            </a:xfrm>
            <a:custGeom>
              <a:avLst/>
              <a:gdLst/>
              <a:ahLst/>
              <a:cxnLst/>
              <a:rect l="l" t="t" r="r" b="b"/>
              <a:pathLst>
                <a:path w="32967" h="26968" extrusionOk="0">
                  <a:moveTo>
                    <a:pt x="28706" y="0"/>
                  </a:moveTo>
                  <a:lnTo>
                    <a:pt x="0" y="5949"/>
                  </a:lnTo>
                  <a:lnTo>
                    <a:pt x="4495" y="26968"/>
                  </a:lnTo>
                  <a:lnTo>
                    <a:pt x="32966" y="20970"/>
                  </a:lnTo>
                  <a:lnTo>
                    <a:pt x="2870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826;p60"/>
            <p:cNvSpPr/>
            <p:nvPr/>
          </p:nvSpPr>
          <p:spPr>
            <a:xfrm>
              <a:off x="1630990" y="1365488"/>
              <a:ext cx="1111750" cy="960186"/>
            </a:xfrm>
            <a:custGeom>
              <a:avLst/>
              <a:gdLst/>
              <a:ahLst/>
              <a:cxnLst/>
              <a:rect l="l" t="t" r="r" b="b"/>
              <a:pathLst>
                <a:path w="34688" h="29959" extrusionOk="0">
                  <a:moveTo>
                    <a:pt x="27653" y="0"/>
                  </a:moveTo>
                  <a:lnTo>
                    <a:pt x="0" y="9725"/>
                  </a:lnTo>
                  <a:lnTo>
                    <a:pt x="7269" y="29959"/>
                  </a:lnTo>
                  <a:lnTo>
                    <a:pt x="34687" y="20218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827;p60"/>
            <p:cNvSpPr/>
            <p:nvPr/>
          </p:nvSpPr>
          <p:spPr>
            <a:xfrm>
              <a:off x="1629387" y="1365488"/>
              <a:ext cx="1114411" cy="961276"/>
            </a:xfrm>
            <a:custGeom>
              <a:avLst/>
              <a:gdLst/>
              <a:ahLst/>
              <a:cxnLst/>
              <a:rect l="l" t="t" r="r" b="b"/>
              <a:pathLst>
                <a:path w="34771" h="29993" extrusionOk="0">
                  <a:moveTo>
                    <a:pt x="27703" y="0"/>
                  </a:moveTo>
                  <a:lnTo>
                    <a:pt x="27703" y="0"/>
                  </a:lnTo>
                  <a:lnTo>
                    <a:pt x="27703" y="0"/>
                  </a:lnTo>
                  <a:close/>
                  <a:moveTo>
                    <a:pt x="27703" y="0"/>
                  </a:moveTo>
                  <a:lnTo>
                    <a:pt x="34" y="9691"/>
                  </a:lnTo>
                  <a:lnTo>
                    <a:pt x="0" y="9708"/>
                  </a:lnTo>
                  <a:lnTo>
                    <a:pt x="17" y="9742"/>
                  </a:lnTo>
                  <a:lnTo>
                    <a:pt x="7235" y="29825"/>
                  </a:lnTo>
                  <a:cubicBezTo>
                    <a:pt x="7252" y="29875"/>
                    <a:pt x="7268" y="29925"/>
                    <a:pt x="7285" y="29959"/>
                  </a:cubicBezTo>
                  <a:lnTo>
                    <a:pt x="7302" y="29992"/>
                  </a:lnTo>
                  <a:lnTo>
                    <a:pt x="7335" y="29992"/>
                  </a:lnTo>
                  <a:lnTo>
                    <a:pt x="34737" y="20234"/>
                  </a:lnTo>
                  <a:lnTo>
                    <a:pt x="34771" y="20234"/>
                  </a:lnTo>
                  <a:lnTo>
                    <a:pt x="34754" y="20201"/>
                  </a:lnTo>
                  <a:lnTo>
                    <a:pt x="27703" y="0"/>
                  </a:lnTo>
                  <a:lnTo>
                    <a:pt x="34695" y="20193"/>
                  </a:lnTo>
                  <a:lnTo>
                    <a:pt x="34695" y="20193"/>
                  </a:lnTo>
                  <a:lnTo>
                    <a:pt x="7342" y="29911"/>
                  </a:lnTo>
                  <a:lnTo>
                    <a:pt x="7342" y="29911"/>
                  </a:lnTo>
                  <a:cubicBezTo>
                    <a:pt x="7328" y="29871"/>
                    <a:pt x="7315" y="29832"/>
                    <a:pt x="7302" y="29792"/>
                  </a:cubicBezTo>
                  <a:lnTo>
                    <a:pt x="96" y="9742"/>
                  </a:lnTo>
                  <a:lnTo>
                    <a:pt x="96" y="9742"/>
                  </a:lnTo>
                  <a:lnTo>
                    <a:pt x="2770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828;p60"/>
            <p:cNvSpPr/>
            <p:nvPr/>
          </p:nvSpPr>
          <p:spPr>
            <a:xfrm>
              <a:off x="2356602" y="1490804"/>
              <a:ext cx="187460" cy="496455"/>
            </a:xfrm>
            <a:custGeom>
              <a:avLst/>
              <a:gdLst/>
              <a:ahLst/>
              <a:cxnLst/>
              <a:rect l="l" t="t" r="r" b="b"/>
              <a:pathLst>
                <a:path w="5849" h="15490" extrusionOk="0"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0" y="17"/>
                    <a:pt x="1237" y="3509"/>
                    <a:pt x="2824" y="7786"/>
                  </a:cubicBezTo>
                  <a:cubicBezTo>
                    <a:pt x="4408" y="12053"/>
                    <a:pt x="5742" y="15489"/>
                    <a:pt x="5798" y="15489"/>
                  </a:cubicBezTo>
                  <a:cubicBezTo>
                    <a:pt x="5798" y="15489"/>
                    <a:pt x="5798" y="15489"/>
                    <a:pt x="5798" y="15489"/>
                  </a:cubicBezTo>
                  <a:cubicBezTo>
                    <a:pt x="5848" y="15472"/>
                    <a:pt x="4612" y="11980"/>
                    <a:pt x="3025" y="7703"/>
                  </a:cubicBezTo>
                  <a:cubicBezTo>
                    <a:pt x="1441" y="3452"/>
                    <a:pt x="107" y="0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829;p60"/>
            <p:cNvSpPr/>
            <p:nvPr/>
          </p:nvSpPr>
          <p:spPr>
            <a:xfrm>
              <a:off x="2281092" y="1525610"/>
              <a:ext cx="187460" cy="495910"/>
            </a:xfrm>
            <a:custGeom>
              <a:avLst/>
              <a:gdLst/>
              <a:ahLst/>
              <a:cxnLst/>
              <a:rect l="l" t="t" r="r" b="b"/>
              <a:pathLst>
                <a:path w="5849" h="15473" extrusionOk="0"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1" y="17"/>
                    <a:pt x="1237" y="3509"/>
                    <a:pt x="2824" y="7770"/>
                  </a:cubicBezTo>
                  <a:cubicBezTo>
                    <a:pt x="4404" y="12027"/>
                    <a:pt x="5719" y="15473"/>
                    <a:pt x="5781" y="15473"/>
                  </a:cubicBezTo>
                  <a:cubicBezTo>
                    <a:pt x="5781" y="15473"/>
                    <a:pt x="5781" y="15473"/>
                    <a:pt x="5782" y="15472"/>
                  </a:cubicBezTo>
                  <a:cubicBezTo>
                    <a:pt x="5849" y="15456"/>
                    <a:pt x="4595" y="11980"/>
                    <a:pt x="3008" y="7703"/>
                  </a:cubicBezTo>
                  <a:cubicBezTo>
                    <a:pt x="1425" y="3436"/>
                    <a:pt x="107" y="0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830;p60"/>
            <p:cNvSpPr/>
            <p:nvPr/>
          </p:nvSpPr>
          <p:spPr>
            <a:xfrm>
              <a:off x="2046005" y="1624132"/>
              <a:ext cx="185858" cy="495910"/>
            </a:xfrm>
            <a:custGeom>
              <a:avLst/>
              <a:gdLst/>
              <a:ahLst/>
              <a:cxnLst/>
              <a:rect l="l" t="t" r="r" b="b"/>
              <a:pathLst>
                <a:path w="5799" h="15473" extrusionOk="0">
                  <a:moveTo>
                    <a:pt x="51" y="0"/>
                  </a:moveTo>
                  <a:cubicBezTo>
                    <a:pt x="51" y="0"/>
                    <a:pt x="51" y="0"/>
                    <a:pt x="51" y="1"/>
                  </a:cubicBezTo>
                  <a:cubicBezTo>
                    <a:pt x="0" y="17"/>
                    <a:pt x="1237" y="3493"/>
                    <a:pt x="2824" y="7770"/>
                  </a:cubicBezTo>
                  <a:cubicBezTo>
                    <a:pt x="4346" y="11871"/>
                    <a:pt x="5622" y="15204"/>
                    <a:pt x="5784" y="15457"/>
                  </a:cubicBezTo>
                  <a:lnTo>
                    <a:pt x="5784" y="15457"/>
                  </a:lnTo>
                  <a:cubicBezTo>
                    <a:pt x="5757" y="15202"/>
                    <a:pt x="4538" y="11825"/>
                    <a:pt x="3008" y="7703"/>
                  </a:cubicBezTo>
                  <a:cubicBezTo>
                    <a:pt x="1428" y="3446"/>
                    <a:pt x="113" y="0"/>
                    <a:pt x="51" y="0"/>
                  </a:cubicBezTo>
                  <a:close/>
                  <a:moveTo>
                    <a:pt x="5784" y="15457"/>
                  </a:moveTo>
                  <a:cubicBezTo>
                    <a:pt x="5785" y="15467"/>
                    <a:pt x="5784" y="15472"/>
                    <a:pt x="5782" y="15473"/>
                  </a:cubicBezTo>
                  <a:lnTo>
                    <a:pt x="5797" y="15473"/>
                  </a:lnTo>
                  <a:cubicBezTo>
                    <a:pt x="5794" y="15472"/>
                    <a:pt x="5790" y="15467"/>
                    <a:pt x="5784" y="15457"/>
                  </a:cubicBezTo>
                  <a:close/>
                  <a:moveTo>
                    <a:pt x="5797" y="15473"/>
                  </a:moveTo>
                  <a:cubicBezTo>
                    <a:pt x="5797" y="15473"/>
                    <a:pt x="5798" y="15473"/>
                    <a:pt x="5798" y="15473"/>
                  </a:cubicBezTo>
                  <a:cubicBezTo>
                    <a:pt x="5798" y="15473"/>
                    <a:pt x="5798" y="15473"/>
                    <a:pt x="5798" y="1547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831;p60"/>
            <p:cNvSpPr/>
            <p:nvPr/>
          </p:nvSpPr>
          <p:spPr>
            <a:xfrm>
              <a:off x="2120425" y="1594133"/>
              <a:ext cx="188005" cy="495942"/>
            </a:xfrm>
            <a:custGeom>
              <a:avLst/>
              <a:gdLst/>
              <a:ahLst/>
              <a:cxnLst/>
              <a:rect l="l" t="t" r="r" b="b"/>
              <a:pathLst>
                <a:path w="5866" h="15474" extrusionOk="0">
                  <a:moveTo>
                    <a:pt x="69" y="1"/>
                  </a:moveTo>
                  <a:cubicBezTo>
                    <a:pt x="68" y="1"/>
                    <a:pt x="68" y="1"/>
                    <a:pt x="68" y="1"/>
                  </a:cubicBezTo>
                  <a:cubicBezTo>
                    <a:pt x="1" y="18"/>
                    <a:pt x="1254" y="3493"/>
                    <a:pt x="2841" y="7770"/>
                  </a:cubicBezTo>
                  <a:cubicBezTo>
                    <a:pt x="4425" y="12037"/>
                    <a:pt x="5742" y="15473"/>
                    <a:pt x="5798" y="15473"/>
                  </a:cubicBezTo>
                  <a:cubicBezTo>
                    <a:pt x="5799" y="15473"/>
                    <a:pt x="5799" y="15473"/>
                    <a:pt x="5799" y="15473"/>
                  </a:cubicBezTo>
                  <a:cubicBezTo>
                    <a:pt x="5866" y="15456"/>
                    <a:pt x="4613" y="11981"/>
                    <a:pt x="3025" y="7704"/>
                  </a:cubicBezTo>
                  <a:cubicBezTo>
                    <a:pt x="1445" y="3447"/>
                    <a:pt x="131" y="1"/>
                    <a:pt x="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832;p60"/>
            <p:cNvSpPr/>
            <p:nvPr/>
          </p:nvSpPr>
          <p:spPr>
            <a:xfrm>
              <a:off x="2195422" y="1563622"/>
              <a:ext cx="187460" cy="496454"/>
            </a:xfrm>
            <a:custGeom>
              <a:avLst/>
              <a:gdLst/>
              <a:ahLst/>
              <a:cxnLst/>
              <a:rect l="l" t="t" r="r" b="b"/>
              <a:pathLst>
                <a:path w="5849" h="15490" extrusionOk="0">
                  <a:moveTo>
                    <a:pt x="67" y="1"/>
                  </a:moveTo>
                  <a:cubicBezTo>
                    <a:pt x="67" y="1"/>
                    <a:pt x="67" y="1"/>
                    <a:pt x="67" y="1"/>
                  </a:cubicBezTo>
                  <a:cubicBezTo>
                    <a:pt x="0" y="17"/>
                    <a:pt x="1253" y="3509"/>
                    <a:pt x="2841" y="7787"/>
                  </a:cubicBezTo>
                  <a:cubicBezTo>
                    <a:pt x="4424" y="12037"/>
                    <a:pt x="5742" y="15489"/>
                    <a:pt x="5798" y="15489"/>
                  </a:cubicBezTo>
                  <a:cubicBezTo>
                    <a:pt x="5798" y="15489"/>
                    <a:pt x="5798" y="15489"/>
                    <a:pt x="5798" y="15489"/>
                  </a:cubicBezTo>
                  <a:cubicBezTo>
                    <a:pt x="5848" y="15456"/>
                    <a:pt x="4612" y="11981"/>
                    <a:pt x="3024" y="7703"/>
                  </a:cubicBezTo>
                  <a:cubicBezTo>
                    <a:pt x="1441" y="3436"/>
                    <a:pt x="123" y="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833;p60"/>
            <p:cNvSpPr/>
            <p:nvPr/>
          </p:nvSpPr>
          <p:spPr>
            <a:xfrm>
              <a:off x="1959246" y="1648778"/>
              <a:ext cx="187460" cy="496454"/>
            </a:xfrm>
            <a:custGeom>
              <a:avLst/>
              <a:gdLst/>
              <a:ahLst/>
              <a:cxnLst/>
              <a:rect l="l" t="t" r="r" b="b"/>
              <a:pathLst>
                <a:path w="5849" h="15490" extrusionOk="0"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1" y="34"/>
                    <a:pt x="1237" y="3509"/>
                    <a:pt x="2824" y="7786"/>
                  </a:cubicBezTo>
                  <a:cubicBezTo>
                    <a:pt x="4408" y="12053"/>
                    <a:pt x="5725" y="15489"/>
                    <a:pt x="5781" y="15489"/>
                  </a:cubicBezTo>
                  <a:cubicBezTo>
                    <a:pt x="5782" y="15489"/>
                    <a:pt x="5782" y="15489"/>
                    <a:pt x="5782" y="15489"/>
                  </a:cubicBezTo>
                  <a:cubicBezTo>
                    <a:pt x="5849" y="15472"/>
                    <a:pt x="4596" y="11980"/>
                    <a:pt x="3008" y="7720"/>
                  </a:cubicBezTo>
                  <a:cubicBezTo>
                    <a:pt x="1425" y="3452"/>
                    <a:pt x="107" y="0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834;p60"/>
            <p:cNvSpPr/>
            <p:nvPr/>
          </p:nvSpPr>
          <p:spPr>
            <a:xfrm>
              <a:off x="1876236" y="1679290"/>
              <a:ext cx="187460" cy="496455"/>
            </a:xfrm>
            <a:custGeom>
              <a:avLst/>
              <a:gdLst/>
              <a:ahLst/>
              <a:cxnLst/>
              <a:rect l="l" t="t" r="r" b="b"/>
              <a:pathLst>
                <a:path w="5849" h="15490" extrusionOk="0">
                  <a:moveTo>
                    <a:pt x="51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1" y="17"/>
                    <a:pt x="1237" y="3509"/>
                    <a:pt x="2825" y="7787"/>
                  </a:cubicBezTo>
                  <a:cubicBezTo>
                    <a:pt x="4408" y="12037"/>
                    <a:pt x="5726" y="15489"/>
                    <a:pt x="5782" y="15489"/>
                  </a:cubicBezTo>
                  <a:cubicBezTo>
                    <a:pt x="5782" y="15489"/>
                    <a:pt x="5782" y="15489"/>
                    <a:pt x="5782" y="15489"/>
                  </a:cubicBezTo>
                  <a:cubicBezTo>
                    <a:pt x="5849" y="15473"/>
                    <a:pt x="4596" y="11981"/>
                    <a:pt x="3008" y="7703"/>
                  </a:cubicBezTo>
                  <a:cubicBezTo>
                    <a:pt x="1425" y="3436"/>
                    <a:pt x="107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835;p60"/>
            <p:cNvSpPr/>
            <p:nvPr/>
          </p:nvSpPr>
          <p:spPr>
            <a:xfrm>
              <a:off x="1793259" y="1709802"/>
              <a:ext cx="185826" cy="496455"/>
            </a:xfrm>
            <a:custGeom>
              <a:avLst/>
              <a:gdLst/>
              <a:ahLst/>
              <a:cxnLst/>
              <a:rect l="l" t="t" r="r" b="b"/>
              <a:pathLst>
                <a:path w="5798" h="15490" extrusionOk="0">
                  <a:moveTo>
                    <a:pt x="51" y="1"/>
                  </a:moveTo>
                  <a:cubicBezTo>
                    <a:pt x="50" y="1"/>
                    <a:pt x="50" y="1"/>
                    <a:pt x="50" y="1"/>
                  </a:cubicBezTo>
                  <a:cubicBezTo>
                    <a:pt x="0" y="18"/>
                    <a:pt x="1236" y="3510"/>
                    <a:pt x="2824" y="7770"/>
                  </a:cubicBezTo>
                  <a:cubicBezTo>
                    <a:pt x="4346" y="11873"/>
                    <a:pt x="5623" y="15222"/>
                    <a:pt x="5783" y="15475"/>
                  </a:cubicBezTo>
                  <a:lnTo>
                    <a:pt x="5783" y="15475"/>
                  </a:lnTo>
                  <a:cubicBezTo>
                    <a:pt x="5762" y="15219"/>
                    <a:pt x="4541" y="11836"/>
                    <a:pt x="3008" y="7704"/>
                  </a:cubicBezTo>
                  <a:cubicBezTo>
                    <a:pt x="1424" y="3437"/>
                    <a:pt x="107" y="1"/>
                    <a:pt x="51" y="1"/>
                  </a:cubicBezTo>
                  <a:close/>
                  <a:moveTo>
                    <a:pt x="5783" y="15475"/>
                  </a:moveTo>
                  <a:cubicBezTo>
                    <a:pt x="5784" y="15484"/>
                    <a:pt x="5783" y="15489"/>
                    <a:pt x="5781" y="15490"/>
                  </a:cubicBezTo>
                  <a:lnTo>
                    <a:pt x="5797" y="15490"/>
                  </a:lnTo>
                  <a:cubicBezTo>
                    <a:pt x="5794" y="15489"/>
                    <a:pt x="5790" y="15484"/>
                    <a:pt x="5783" y="15475"/>
                  </a:cubicBezTo>
                  <a:close/>
                  <a:moveTo>
                    <a:pt x="5797" y="15490"/>
                  </a:moveTo>
                  <a:lnTo>
                    <a:pt x="5797" y="15490"/>
                  </a:lnTo>
                  <a:cubicBezTo>
                    <a:pt x="5797" y="15490"/>
                    <a:pt x="5797" y="15490"/>
                    <a:pt x="5797" y="15490"/>
                  </a:cubicBezTo>
                  <a:cubicBezTo>
                    <a:pt x="5798" y="15490"/>
                    <a:pt x="5798" y="15490"/>
                    <a:pt x="5798" y="1549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836;p60"/>
            <p:cNvSpPr/>
            <p:nvPr/>
          </p:nvSpPr>
          <p:spPr>
            <a:xfrm>
              <a:off x="1478367" y="1744640"/>
              <a:ext cx="1140660" cy="667249"/>
            </a:xfrm>
            <a:custGeom>
              <a:avLst/>
              <a:gdLst/>
              <a:ahLst/>
              <a:cxnLst/>
              <a:rect l="l" t="t" r="r" b="b"/>
              <a:pathLst>
                <a:path w="35590" h="20819" extrusionOk="0">
                  <a:moveTo>
                    <a:pt x="719" y="0"/>
                  </a:moveTo>
                  <a:cubicBezTo>
                    <a:pt x="318" y="0"/>
                    <a:pt x="0" y="351"/>
                    <a:pt x="34" y="769"/>
                  </a:cubicBezTo>
                  <a:lnTo>
                    <a:pt x="2356" y="20117"/>
                  </a:lnTo>
                  <a:cubicBezTo>
                    <a:pt x="2390" y="20468"/>
                    <a:pt x="2690" y="20719"/>
                    <a:pt x="3025" y="20719"/>
                  </a:cubicBezTo>
                  <a:lnTo>
                    <a:pt x="33284" y="20819"/>
                  </a:lnTo>
                  <a:cubicBezTo>
                    <a:pt x="33651" y="20819"/>
                    <a:pt x="33952" y="20535"/>
                    <a:pt x="33969" y="20184"/>
                  </a:cubicBezTo>
                  <a:lnTo>
                    <a:pt x="35556" y="835"/>
                  </a:lnTo>
                  <a:cubicBezTo>
                    <a:pt x="35590" y="451"/>
                    <a:pt x="35272" y="100"/>
                    <a:pt x="34871" y="100"/>
                  </a:cubicBezTo>
                  <a:lnTo>
                    <a:pt x="71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837;p60"/>
            <p:cNvSpPr/>
            <p:nvPr/>
          </p:nvSpPr>
          <p:spPr>
            <a:xfrm>
              <a:off x="2633449" y="1596281"/>
              <a:ext cx="62145" cy="116790"/>
            </a:xfrm>
            <a:custGeom>
              <a:avLst/>
              <a:gdLst/>
              <a:ahLst/>
              <a:cxnLst/>
              <a:rect l="l" t="t" r="r" b="b"/>
              <a:pathLst>
                <a:path w="1939" h="3644" extrusionOk="0">
                  <a:moveTo>
                    <a:pt x="1020" y="1"/>
                  </a:moveTo>
                  <a:lnTo>
                    <a:pt x="1" y="719"/>
                  </a:lnTo>
                  <a:lnTo>
                    <a:pt x="602" y="3643"/>
                  </a:lnTo>
                  <a:lnTo>
                    <a:pt x="1939" y="2457"/>
                  </a:lnTo>
                  <a:lnTo>
                    <a:pt x="1020" y="1"/>
                  </a:lnTo>
                  <a:close/>
                </a:path>
              </a:pathLst>
            </a:custGeom>
            <a:solidFill>
              <a:srgbClr val="BF7A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838;p60"/>
            <p:cNvSpPr/>
            <p:nvPr/>
          </p:nvSpPr>
          <p:spPr>
            <a:xfrm>
              <a:off x="2673608" y="2235165"/>
              <a:ext cx="333673" cy="107111"/>
            </a:xfrm>
            <a:custGeom>
              <a:avLst/>
              <a:gdLst/>
              <a:ahLst/>
              <a:cxnLst/>
              <a:rect l="l" t="t" r="r" b="b"/>
              <a:pathLst>
                <a:path w="10411" h="3342" extrusionOk="0">
                  <a:moveTo>
                    <a:pt x="4245" y="0"/>
                  </a:moveTo>
                  <a:lnTo>
                    <a:pt x="1" y="2055"/>
                  </a:lnTo>
                  <a:cubicBezTo>
                    <a:pt x="222" y="2407"/>
                    <a:pt x="768" y="2535"/>
                    <a:pt x="1244" y="2535"/>
                  </a:cubicBezTo>
                  <a:cubicBezTo>
                    <a:pt x="1378" y="2535"/>
                    <a:pt x="1507" y="2525"/>
                    <a:pt x="1622" y="2506"/>
                  </a:cubicBezTo>
                  <a:cubicBezTo>
                    <a:pt x="2156" y="2440"/>
                    <a:pt x="2641" y="2206"/>
                    <a:pt x="3176" y="2139"/>
                  </a:cubicBezTo>
                  <a:cubicBezTo>
                    <a:pt x="3296" y="2124"/>
                    <a:pt x="3417" y="2116"/>
                    <a:pt x="3538" y="2116"/>
                  </a:cubicBezTo>
                  <a:cubicBezTo>
                    <a:pt x="4083" y="2116"/>
                    <a:pt x="4618" y="2269"/>
                    <a:pt x="5097" y="2556"/>
                  </a:cubicBezTo>
                  <a:cubicBezTo>
                    <a:pt x="5398" y="2740"/>
                    <a:pt x="5682" y="2957"/>
                    <a:pt x="5999" y="3125"/>
                  </a:cubicBezTo>
                  <a:cubicBezTo>
                    <a:pt x="6249" y="3269"/>
                    <a:pt x="6529" y="3341"/>
                    <a:pt x="6808" y="3341"/>
                  </a:cubicBezTo>
                  <a:cubicBezTo>
                    <a:pt x="6884" y="3341"/>
                    <a:pt x="6960" y="3336"/>
                    <a:pt x="7035" y="3325"/>
                  </a:cubicBezTo>
                  <a:cubicBezTo>
                    <a:pt x="7436" y="3225"/>
                    <a:pt x="7737" y="2924"/>
                    <a:pt x="8038" y="2657"/>
                  </a:cubicBezTo>
                  <a:cubicBezTo>
                    <a:pt x="8328" y="2397"/>
                    <a:pt x="8659" y="2166"/>
                    <a:pt x="9020" y="2166"/>
                  </a:cubicBezTo>
                  <a:cubicBezTo>
                    <a:pt x="9055" y="2166"/>
                    <a:pt x="9089" y="2168"/>
                    <a:pt x="9124" y="2172"/>
                  </a:cubicBezTo>
                  <a:cubicBezTo>
                    <a:pt x="9324" y="2206"/>
                    <a:pt x="9525" y="2272"/>
                    <a:pt x="9725" y="2339"/>
                  </a:cubicBezTo>
                  <a:cubicBezTo>
                    <a:pt x="9785" y="2364"/>
                    <a:pt x="9848" y="2376"/>
                    <a:pt x="9910" y="2376"/>
                  </a:cubicBezTo>
                  <a:cubicBezTo>
                    <a:pt x="10058" y="2376"/>
                    <a:pt x="10204" y="2311"/>
                    <a:pt x="10310" y="2206"/>
                  </a:cubicBezTo>
                  <a:cubicBezTo>
                    <a:pt x="10377" y="2072"/>
                    <a:pt x="10410" y="1922"/>
                    <a:pt x="10360" y="1771"/>
                  </a:cubicBezTo>
                  <a:cubicBezTo>
                    <a:pt x="10293" y="1320"/>
                    <a:pt x="10043" y="919"/>
                    <a:pt x="9692" y="652"/>
                  </a:cubicBezTo>
                  <a:lnTo>
                    <a:pt x="424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839;p60"/>
            <p:cNvSpPr/>
            <p:nvPr/>
          </p:nvSpPr>
          <p:spPr>
            <a:xfrm>
              <a:off x="2726651" y="1832970"/>
              <a:ext cx="270983" cy="769585"/>
            </a:xfrm>
            <a:custGeom>
              <a:avLst/>
              <a:gdLst/>
              <a:ahLst/>
              <a:cxnLst/>
              <a:rect l="l" t="t" r="r" b="b"/>
              <a:pathLst>
                <a:path w="8455" h="24012" extrusionOk="0">
                  <a:moveTo>
                    <a:pt x="5648" y="1"/>
                  </a:moveTo>
                  <a:lnTo>
                    <a:pt x="1821" y="34"/>
                  </a:lnTo>
                  <a:cubicBezTo>
                    <a:pt x="1821" y="34"/>
                    <a:pt x="1821" y="51"/>
                    <a:pt x="1805" y="68"/>
                  </a:cubicBezTo>
                  <a:lnTo>
                    <a:pt x="0" y="118"/>
                  </a:lnTo>
                  <a:lnTo>
                    <a:pt x="802" y="23677"/>
                  </a:lnTo>
                  <a:lnTo>
                    <a:pt x="3158" y="23861"/>
                  </a:lnTo>
                  <a:lnTo>
                    <a:pt x="3141" y="16075"/>
                  </a:lnTo>
                  <a:lnTo>
                    <a:pt x="3141" y="16075"/>
                  </a:lnTo>
                  <a:cubicBezTo>
                    <a:pt x="4628" y="19834"/>
                    <a:pt x="6349" y="24011"/>
                    <a:pt x="6349" y="24011"/>
                  </a:cubicBezTo>
                  <a:lnTo>
                    <a:pt x="8455" y="23025"/>
                  </a:lnTo>
                  <a:cubicBezTo>
                    <a:pt x="8455" y="23025"/>
                    <a:pt x="4979" y="11179"/>
                    <a:pt x="4912" y="10795"/>
                  </a:cubicBezTo>
                  <a:cubicBezTo>
                    <a:pt x="4862" y="10461"/>
                    <a:pt x="5397" y="2156"/>
                    <a:pt x="5648" y="1"/>
                  </a:cubicBezTo>
                  <a:close/>
                </a:path>
              </a:pathLst>
            </a:custGeom>
            <a:solidFill>
              <a:srgbClr val="D89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840;p60"/>
            <p:cNvSpPr/>
            <p:nvPr/>
          </p:nvSpPr>
          <p:spPr>
            <a:xfrm>
              <a:off x="2775367" y="2161803"/>
              <a:ext cx="57337" cy="201370"/>
            </a:xfrm>
            <a:custGeom>
              <a:avLst/>
              <a:gdLst/>
              <a:ahLst/>
              <a:cxnLst/>
              <a:rect l="l" t="t" r="r" b="b"/>
              <a:pathLst>
                <a:path w="1789" h="6283" extrusionOk="0">
                  <a:moveTo>
                    <a:pt x="67" y="0"/>
                  </a:moveTo>
                  <a:cubicBezTo>
                    <a:pt x="67" y="17"/>
                    <a:pt x="67" y="33"/>
                    <a:pt x="51" y="50"/>
                  </a:cubicBezTo>
                  <a:cubicBezTo>
                    <a:pt x="51" y="100"/>
                    <a:pt x="34" y="167"/>
                    <a:pt x="34" y="251"/>
                  </a:cubicBezTo>
                  <a:cubicBezTo>
                    <a:pt x="1" y="485"/>
                    <a:pt x="1" y="718"/>
                    <a:pt x="17" y="952"/>
                  </a:cubicBezTo>
                  <a:cubicBezTo>
                    <a:pt x="34" y="1303"/>
                    <a:pt x="84" y="1654"/>
                    <a:pt x="168" y="1988"/>
                  </a:cubicBezTo>
                  <a:cubicBezTo>
                    <a:pt x="218" y="2189"/>
                    <a:pt x="285" y="2389"/>
                    <a:pt x="351" y="2590"/>
                  </a:cubicBezTo>
                  <a:cubicBezTo>
                    <a:pt x="435" y="2790"/>
                    <a:pt x="502" y="3008"/>
                    <a:pt x="585" y="3208"/>
                  </a:cubicBezTo>
                  <a:cubicBezTo>
                    <a:pt x="903" y="4060"/>
                    <a:pt x="1204" y="4829"/>
                    <a:pt x="1421" y="5380"/>
                  </a:cubicBezTo>
                  <a:lnTo>
                    <a:pt x="1688" y="6048"/>
                  </a:lnTo>
                  <a:cubicBezTo>
                    <a:pt x="1705" y="6132"/>
                    <a:pt x="1738" y="6199"/>
                    <a:pt x="1788" y="6282"/>
                  </a:cubicBezTo>
                  <a:cubicBezTo>
                    <a:pt x="1772" y="6199"/>
                    <a:pt x="1738" y="6115"/>
                    <a:pt x="1705" y="6032"/>
                  </a:cubicBezTo>
                  <a:cubicBezTo>
                    <a:pt x="1655" y="5865"/>
                    <a:pt x="1571" y="5647"/>
                    <a:pt x="1471" y="5363"/>
                  </a:cubicBezTo>
                  <a:cubicBezTo>
                    <a:pt x="1270" y="4812"/>
                    <a:pt x="986" y="4043"/>
                    <a:pt x="652" y="3191"/>
                  </a:cubicBezTo>
                  <a:cubicBezTo>
                    <a:pt x="485" y="2790"/>
                    <a:pt x="351" y="2389"/>
                    <a:pt x="234" y="1972"/>
                  </a:cubicBezTo>
                  <a:cubicBezTo>
                    <a:pt x="151" y="1637"/>
                    <a:pt x="101" y="1303"/>
                    <a:pt x="67" y="952"/>
                  </a:cubicBezTo>
                  <a:cubicBezTo>
                    <a:pt x="51" y="718"/>
                    <a:pt x="51" y="485"/>
                    <a:pt x="51" y="251"/>
                  </a:cubicBezTo>
                  <a:cubicBezTo>
                    <a:pt x="67" y="84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BF7A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841;p60"/>
            <p:cNvSpPr/>
            <p:nvPr/>
          </p:nvSpPr>
          <p:spPr>
            <a:xfrm>
              <a:off x="2800526" y="2280612"/>
              <a:ext cx="28973" cy="158071"/>
            </a:xfrm>
            <a:custGeom>
              <a:avLst/>
              <a:gdLst/>
              <a:ahLst/>
              <a:cxnLst/>
              <a:rect l="l" t="t" r="r" b="b"/>
              <a:pathLst>
                <a:path w="904" h="4932" extrusionOk="0">
                  <a:moveTo>
                    <a:pt x="20" y="0"/>
                  </a:moveTo>
                  <a:cubicBezTo>
                    <a:pt x="19" y="0"/>
                    <a:pt x="18" y="1"/>
                    <a:pt x="18" y="2"/>
                  </a:cubicBezTo>
                  <a:cubicBezTo>
                    <a:pt x="1" y="69"/>
                    <a:pt x="853" y="4931"/>
                    <a:pt x="853" y="4931"/>
                  </a:cubicBezTo>
                  <a:cubicBezTo>
                    <a:pt x="853" y="4864"/>
                    <a:pt x="903" y="2308"/>
                    <a:pt x="903" y="2308"/>
                  </a:cubicBezTo>
                  <a:cubicBezTo>
                    <a:pt x="903" y="2308"/>
                    <a:pt x="80" y="0"/>
                    <a:pt x="20" y="0"/>
                  </a:cubicBezTo>
                  <a:close/>
                </a:path>
              </a:pathLst>
            </a:custGeom>
            <a:solidFill>
              <a:srgbClr val="BF7A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842;p60"/>
            <p:cNvSpPr/>
            <p:nvPr/>
          </p:nvSpPr>
          <p:spPr>
            <a:xfrm>
              <a:off x="2680595" y="2582683"/>
              <a:ext cx="147815" cy="31185"/>
            </a:xfrm>
            <a:custGeom>
              <a:avLst/>
              <a:gdLst/>
              <a:ahLst/>
              <a:cxnLst/>
              <a:rect l="l" t="t" r="r" b="b"/>
              <a:pathLst>
                <a:path w="4612" h="973" extrusionOk="0">
                  <a:moveTo>
                    <a:pt x="2122" y="1"/>
                  </a:moveTo>
                  <a:lnTo>
                    <a:pt x="2105" y="268"/>
                  </a:lnTo>
                  <a:cubicBezTo>
                    <a:pt x="2105" y="268"/>
                    <a:pt x="0" y="703"/>
                    <a:pt x="501" y="870"/>
                  </a:cubicBezTo>
                  <a:cubicBezTo>
                    <a:pt x="737" y="948"/>
                    <a:pt x="1619" y="972"/>
                    <a:pt x="2504" y="972"/>
                  </a:cubicBezTo>
                  <a:cubicBezTo>
                    <a:pt x="3310" y="972"/>
                    <a:pt x="4118" y="953"/>
                    <a:pt x="4445" y="937"/>
                  </a:cubicBezTo>
                  <a:lnTo>
                    <a:pt x="4595" y="937"/>
                  </a:lnTo>
                  <a:lnTo>
                    <a:pt x="4612" y="51"/>
                  </a:lnTo>
                  <a:lnTo>
                    <a:pt x="2122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843;p60"/>
            <p:cNvSpPr/>
            <p:nvPr/>
          </p:nvSpPr>
          <p:spPr>
            <a:xfrm>
              <a:off x="2799468" y="2589029"/>
              <a:ext cx="28941" cy="22082"/>
            </a:xfrm>
            <a:custGeom>
              <a:avLst/>
              <a:gdLst/>
              <a:ahLst/>
              <a:cxnLst/>
              <a:rect l="l" t="t" r="r" b="b"/>
              <a:pathLst>
                <a:path w="903" h="689" extrusionOk="0">
                  <a:moveTo>
                    <a:pt x="828" y="0"/>
                  </a:moveTo>
                  <a:cubicBezTo>
                    <a:pt x="649" y="0"/>
                    <a:pt x="464" y="53"/>
                    <a:pt x="318" y="170"/>
                  </a:cubicBezTo>
                  <a:cubicBezTo>
                    <a:pt x="151" y="304"/>
                    <a:pt x="34" y="488"/>
                    <a:pt x="0" y="688"/>
                  </a:cubicBezTo>
                  <a:lnTo>
                    <a:pt x="886" y="688"/>
                  </a:lnTo>
                  <a:lnTo>
                    <a:pt x="903" y="3"/>
                  </a:lnTo>
                  <a:cubicBezTo>
                    <a:pt x="878" y="1"/>
                    <a:pt x="853" y="0"/>
                    <a:pt x="828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844;p60"/>
            <p:cNvSpPr/>
            <p:nvPr/>
          </p:nvSpPr>
          <p:spPr>
            <a:xfrm>
              <a:off x="2691300" y="2599285"/>
              <a:ext cx="136565" cy="14775"/>
            </a:xfrm>
            <a:custGeom>
              <a:avLst/>
              <a:gdLst/>
              <a:ahLst/>
              <a:cxnLst/>
              <a:rect l="l" t="t" r="r" b="b"/>
              <a:pathLst>
                <a:path w="4261" h="461" extrusionOk="0">
                  <a:moveTo>
                    <a:pt x="735" y="1"/>
                  </a:moveTo>
                  <a:cubicBezTo>
                    <a:pt x="735" y="1"/>
                    <a:pt x="0" y="201"/>
                    <a:pt x="84" y="335"/>
                  </a:cubicBezTo>
                  <a:cubicBezTo>
                    <a:pt x="150" y="412"/>
                    <a:pt x="1396" y="460"/>
                    <a:pt x="2598" y="460"/>
                  </a:cubicBezTo>
                  <a:cubicBezTo>
                    <a:pt x="3221" y="460"/>
                    <a:pt x="3833" y="447"/>
                    <a:pt x="4261" y="419"/>
                  </a:cubicBezTo>
                  <a:lnTo>
                    <a:pt x="4261" y="352"/>
                  </a:lnTo>
                  <a:lnTo>
                    <a:pt x="953" y="318"/>
                  </a:lnTo>
                  <a:cubicBezTo>
                    <a:pt x="953" y="318"/>
                    <a:pt x="886" y="18"/>
                    <a:pt x="735" y="1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845;p60"/>
            <p:cNvSpPr/>
            <p:nvPr/>
          </p:nvSpPr>
          <p:spPr>
            <a:xfrm>
              <a:off x="2695562" y="2608387"/>
              <a:ext cx="132302" cy="3109"/>
            </a:xfrm>
            <a:custGeom>
              <a:avLst/>
              <a:gdLst/>
              <a:ahLst/>
              <a:cxnLst/>
              <a:rect l="l" t="t" r="r" b="b"/>
              <a:pathLst>
                <a:path w="4128" h="97" extrusionOk="0">
                  <a:moveTo>
                    <a:pt x="1" y="1"/>
                  </a:moveTo>
                  <a:lnTo>
                    <a:pt x="118" y="18"/>
                  </a:lnTo>
                  <a:lnTo>
                    <a:pt x="569" y="34"/>
                  </a:lnTo>
                  <a:cubicBezTo>
                    <a:pt x="953" y="68"/>
                    <a:pt x="1488" y="84"/>
                    <a:pt x="2056" y="84"/>
                  </a:cubicBezTo>
                  <a:cubicBezTo>
                    <a:pt x="2349" y="93"/>
                    <a:pt x="2628" y="97"/>
                    <a:pt x="2883" y="97"/>
                  </a:cubicBezTo>
                  <a:cubicBezTo>
                    <a:pt x="3138" y="97"/>
                    <a:pt x="3368" y="93"/>
                    <a:pt x="3560" y="84"/>
                  </a:cubicBezTo>
                  <a:lnTo>
                    <a:pt x="4011" y="84"/>
                  </a:lnTo>
                  <a:lnTo>
                    <a:pt x="4128" y="68"/>
                  </a:lnTo>
                  <a:lnTo>
                    <a:pt x="2073" y="68"/>
                  </a:lnTo>
                  <a:cubicBezTo>
                    <a:pt x="1488" y="51"/>
                    <a:pt x="953" y="34"/>
                    <a:pt x="569" y="18"/>
                  </a:cubicBezTo>
                  <a:lnTo>
                    <a:pt x="118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846;p60"/>
            <p:cNvSpPr/>
            <p:nvPr/>
          </p:nvSpPr>
          <p:spPr>
            <a:xfrm>
              <a:off x="2714312" y="2598228"/>
              <a:ext cx="8077" cy="12884"/>
            </a:xfrm>
            <a:custGeom>
              <a:avLst/>
              <a:gdLst/>
              <a:ahLst/>
              <a:cxnLst/>
              <a:rect l="l" t="t" r="r" b="b"/>
              <a:pathLst>
                <a:path w="252" h="402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101"/>
                    <a:pt x="218" y="251"/>
                    <a:pt x="235" y="401"/>
                  </a:cubicBezTo>
                  <a:cubicBezTo>
                    <a:pt x="251" y="234"/>
                    <a:pt x="151" y="8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847;p60"/>
            <p:cNvSpPr/>
            <p:nvPr/>
          </p:nvSpPr>
          <p:spPr>
            <a:xfrm>
              <a:off x="2741105" y="2592875"/>
              <a:ext cx="4840" cy="6570"/>
            </a:xfrm>
            <a:custGeom>
              <a:avLst/>
              <a:gdLst/>
              <a:ahLst/>
              <a:cxnLst/>
              <a:rect l="l" t="t" r="r" b="b"/>
              <a:pathLst>
                <a:path w="151" h="205" extrusionOk="0">
                  <a:moveTo>
                    <a:pt x="17" y="0"/>
                  </a:moveTo>
                  <a:cubicBezTo>
                    <a:pt x="0" y="0"/>
                    <a:pt x="34" y="50"/>
                    <a:pt x="67" y="117"/>
                  </a:cubicBezTo>
                  <a:cubicBezTo>
                    <a:pt x="96" y="161"/>
                    <a:pt x="125" y="204"/>
                    <a:pt x="143" y="204"/>
                  </a:cubicBezTo>
                  <a:cubicBezTo>
                    <a:pt x="146" y="204"/>
                    <a:pt x="148" y="203"/>
                    <a:pt x="151" y="201"/>
                  </a:cubicBezTo>
                  <a:cubicBezTo>
                    <a:pt x="151" y="201"/>
                    <a:pt x="134" y="151"/>
                    <a:pt x="84" y="101"/>
                  </a:cubicBezTo>
                  <a:cubicBezTo>
                    <a:pt x="50" y="34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848;p60"/>
            <p:cNvSpPr/>
            <p:nvPr/>
          </p:nvSpPr>
          <p:spPr>
            <a:xfrm>
              <a:off x="2746971" y="2591657"/>
              <a:ext cx="5416" cy="4615"/>
            </a:xfrm>
            <a:custGeom>
              <a:avLst/>
              <a:gdLst/>
              <a:ahLst/>
              <a:cxnLst/>
              <a:rect l="l" t="t" r="r" b="b"/>
              <a:pathLst>
                <a:path w="169" h="144" extrusionOk="0">
                  <a:moveTo>
                    <a:pt x="12" y="1"/>
                  </a:moveTo>
                  <a:cubicBezTo>
                    <a:pt x="8" y="1"/>
                    <a:pt x="4" y="2"/>
                    <a:pt x="1" y="5"/>
                  </a:cubicBezTo>
                  <a:cubicBezTo>
                    <a:pt x="1" y="5"/>
                    <a:pt x="34" y="38"/>
                    <a:pt x="68" y="88"/>
                  </a:cubicBezTo>
                  <a:cubicBezTo>
                    <a:pt x="109" y="116"/>
                    <a:pt x="139" y="143"/>
                    <a:pt x="157" y="143"/>
                  </a:cubicBezTo>
                  <a:cubicBezTo>
                    <a:pt x="161" y="143"/>
                    <a:pt x="165" y="142"/>
                    <a:pt x="168" y="139"/>
                  </a:cubicBezTo>
                  <a:cubicBezTo>
                    <a:pt x="168" y="139"/>
                    <a:pt x="135" y="105"/>
                    <a:pt x="101" y="55"/>
                  </a:cubicBezTo>
                  <a:cubicBezTo>
                    <a:pt x="60" y="28"/>
                    <a:pt x="31" y="1"/>
                    <a:pt x="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849;p60"/>
            <p:cNvSpPr/>
            <p:nvPr/>
          </p:nvSpPr>
          <p:spPr>
            <a:xfrm>
              <a:off x="2748605" y="2583228"/>
              <a:ext cx="9134" cy="1538"/>
            </a:xfrm>
            <a:custGeom>
              <a:avLst/>
              <a:gdLst/>
              <a:ahLst/>
              <a:cxnLst/>
              <a:rect l="l" t="t" r="r" b="b"/>
              <a:pathLst>
                <a:path w="285" h="48" extrusionOk="0">
                  <a:moveTo>
                    <a:pt x="284" y="1"/>
                  </a:moveTo>
                  <a:cubicBezTo>
                    <a:pt x="234" y="1"/>
                    <a:pt x="184" y="17"/>
                    <a:pt x="134" y="17"/>
                  </a:cubicBezTo>
                  <a:lnTo>
                    <a:pt x="0" y="17"/>
                  </a:lnTo>
                  <a:cubicBezTo>
                    <a:pt x="35" y="38"/>
                    <a:pt x="76" y="48"/>
                    <a:pt x="118" y="48"/>
                  </a:cubicBezTo>
                  <a:cubicBezTo>
                    <a:pt x="176" y="48"/>
                    <a:pt x="236" y="30"/>
                    <a:pt x="2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850;p60"/>
            <p:cNvSpPr/>
            <p:nvPr/>
          </p:nvSpPr>
          <p:spPr>
            <a:xfrm>
              <a:off x="2728253" y="2585183"/>
              <a:ext cx="15031" cy="8782"/>
            </a:xfrm>
            <a:custGeom>
              <a:avLst/>
              <a:gdLst/>
              <a:ahLst/>
              <a:cxnLst/>
              <a:rect l="l" t="t" r="r" b="b"/>
              <a:pathLst>
                <a:path w="469" h="274" extrusionOk="0">
                  <a:moveTo>
                    <a:pt x="151" y="29"/>
                  </a:moveTo>
                  <a:cubicBezTo>
                    <a:pt x="179" y="29"/>
                    <a:pt x="206" y="33"/>
                    <a:pt x="234" y="40"/>
                  </a:cubicBezTo>
                  <a:cubicBezTo>
                    <a:pt x="284" y="57"/>
                    <a:pt x="334" y="90"/>
                    <a:pt x="368" y="140"/>
                  </a:cubicBezTo>
                  <a:cubicBezTo>
                    <a:pt x="389" y="162"/>
                    <a:pt x="404" y="190"/>
                    <a:pt x="416" y="221"/>
                  </a:cubicBezTo>
                  <a:lnTo>
                    <a:pt x="416" y="221"/>
                  </a:lnTo>
                  <a:cubicBezTo>
                    <a:pt x="387" y="219"/>
                    <a:pt x="348" y="215"/>
                    <a:pt x="301" y="207"/>
                  </a:cubicBezTo>
                  <a:cubicBezTo>
                    <a:pt x="251" y="190"/>
                    <a:pt x="201" y="174"/>
                    <a:pt x="134" y="157"/>
                  </a:cubicBezTo>
                  <a:cubicBezTo>
                    <a:pt x="117" y="140"/>
                    <a:pt x="84" y="140"/>
                    <a:pt x="50" y="123"/>
                  </a:cubicBezTo>
                  <a:cubicBezTo>
                    <a:pt x="17" y="107"/>
                    <a:pt x="17" y="73"/>
                    <a:pt x="34" y="57"/>
                  </a:cubicBezTo>
                  <a:cubicBezTo>
                    <a:pt x="73" y="37"/>
                    <a:pt x="112" y="29"/>
                    <a:pt x="151" y="29"/>
                  </a:cubicBezTo>
                  <a:close/>
                  <a:moveTo>
                    <a:pt x="139" y="1"/>
                  </a:moveTo>
                  <a:cubicBezTo>
                    <a:pt x="99" y="1"/>
                    <a:pt x="57" y="8"/>
                    <a:pt x="17" y="23"/>
                  </a:cubicBezTo>
                  <a:cubicBezTo>
                    <a:pt x="0" y="40"/>
                    <a:pt x="0" y="73"/>
                    <a:pt x="0" y="90"/>
                  </a:cubicBezTo>
                  <a:cubicBezTo>
                    <a:pt x="0" y="107"/>
                    <a:pt x="17" y="123"/>
                    <a:pt x="34" y="140"/>
                  </a:cubicBezTo>
                  <a:cubicBezTo>
                    <a:pt x="67" y="157"/>
                    <a:pt x="100" y="174"/>
                    <a:pt x="134" y="190"/>
                  </a:cubicBezTo>
                  <a:cubicBezTo>
                    <a:pt x="184" y="207"/>
                    <a:pt x="251" y="224"/>
                    <a:pt x="301" y="224"/>
                  </a:cubicBezTo>
                  <a:cubicBezTo>
                    <a:pt x="326" y="232"/>
                    <a:pt x="351" y="236"/>
                    <a:pt x="378" y="236"/>
                  </a:cubicBezTo>
                  <a:cubicBezTo>
                    <a:pt x="392" y="236"/>
                    <a:pt x="406" y="235"/>
                    <a:pt x="421" y="233"/>
                  </a:cubicBezTo>
                  <a:lnTo>
                    <a:pt x="421" y="233"/>
                  </a:lnTo>
                  <a:cubicBezTo>
                    <a:pt x="425" y="246"/>
                    <a:pt x="430" y="260"/>
                    <a:pt x="435" y="274"/>
                  </a:cubicBezTo>
                  <a:cubicBezTo>
                    <a:pt x="435" y="259"/>
                    <a:pt x="435" y="245"/>
                    <a:pt x="435" y="231"/>
                  </a:cubicBezTo>
                  <a:lnTo>
                    <a:pt x="435" y="231"/>
                  </a:lnTo>
                  <a:cubicBezTo>
                    <a:pt x="445" y="229"/>
                    <a:pt x="456" y="227"/>
                    <a:pt x="468" y="224"/>
                  </a:cubicBezTo>
                  <a:cubicBezTo>
                    <a:pt x="468" y="224"/>
                    <a:pt x="456" y="224"/>
                    <a:pt x="434" y="222"/>
                  </a:cubicBezTo>
                  <a:lnTo>
                    <a:pt x="434" y="222"/>
                  </a:lnTo>
                  <a:cubicBezTo>
                    <a:pt x="417" y="189"/>
                    <a:pt x="401" y="156"/>
                    <a:pt x="384" y="123"/>
                  </a:cubicBezTo>
                  <a:cubicBezTo>
                    <a:pt x="326" y="42"/>
                    <a:pt x="235" y="1"/>
                    <a:pt x="1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851;p60"/>
            <p:cNvSpPr/>
            <p:nvPr/>
          </p:nvSpPr>
          <p:spPr>
            <a:xfrm>
              <a:off x="2741105" y="2582683"/>
              <a:ext cx="7532" cy="10224"/>
            </a:xfrm>
            <a:custGeom>
              <a:avLst/>
              <a:gdLst/>
              <a:ahLst/>
              <a:cxnLst/>
              <a:rect l="l" t="t" r="r" b="b"/>
              <a:pathLst>
                <a:path w="235" h="319" extrusionOk="0">
                  <a:moveTo>
                    <a:pt x="184" y="1"/>
                  </a:moveTo>
                  <a:cubicBezTo>
                    <a:pt x="134" y="1"/>
                    <a:pt x="84" y="34"/>
                    <a:pt x="50" y="84"/>
                  </a:cubicBezTo>
                  <a:cubicBezTo>
                    <a:pt x="17" y="118"/>
                    <a:pt x="17" y="168"/>
                    <a:pt x="0" y="201"/>
                  </a:cubicBezTo>
                  <a:cubicBezTo>
                    <a:pt x="0" y="235"/>
                    <a:pt x="0" y="285"/>
                    <a:pt x="17" y="318"/>
                  </a:cubicBezTo>
                  <a:cubicBezTo>
                    <a:pt x="17" y="285"/>
                    <a:pt x="17" y="235"/>
                    <a:pt x="17" y="201"/>
                  </a:cubicBezTo>
                  <a:cubicBezTo>
                    <a:pt x="34" y="168"/>
                    <a:pt x="50" y="135"/>
                    <a:pt x="67" y="101"/>
                  </a:cubicBezTo>
                  <a:cubicBezTo>
                    <a:pt x="100" y="68"/>
                    <a:pt x="134" y="34"/>
                    <a:pt x="184" y="34"/>
                  </a:cubicBezTo>
                  <a:cubicBezTo>
                    <a:pt x="217" y="51"/>
                    <a:pt x="201" y="101"/>
                    <a:pt x="184" y="135"/>
                  </a:cubicBezTo>
                  <a:cubicBezTo>
                    <a:pt x="167" y="168"/>
                    <a:pt x="134" y="201"/>
                    <a:pt x="117" y="235"/>
                  </a:cubicBezTo>
                  <a:cubicBezTo>
                    <a:pt x="67" y="285"/>
                    <a:pt x="34" y="302"/>
                    <a:pt x="34" y="318"/>
                  </a:cubicBezTo>
                  <a:cubicBezTo>
                    <a:pt x="67" y="302"/>
                    <a:pt x="100" y="268"/>
                    <a:pt x="117" y="252"/>
                  </a:cubicBezTo>
                  <a:cubicBezTo>
                    <a:pt x="151" y="218"/>
                    <a:pt x="184" y="185"/>
                    <a:pt x="201" y="151"/>
                  </a:cubicBezTo>
                  <a:cubicBezTo>
                    <a:pt x="217" y="135"/>
                    <a:pt x="234" y="101"/>
                    <a:pt x="234" y="84"/>
                  </a:cubicBezTo>
                  <a:cubicBezTo>
                    <a:pt x="234" y="51"/>
                    <a:pt x="217" y="18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852;p60"/>
            <p:cNvSpPr/>
            <p:nvPr/>
          </p:nvSpPr>
          <p:spPr>
            <a:xfrm>
              <a:off x="2799468" y="2588036"/>
              <a:ext cx="28396" cy="23076"/>
            </a:xfrm>
            <a:custGeom>
              <a:avLst/>
              <a:gdLst/>
              <a:ahLst/>
              <a:cxnLst/>
              <a:rect l="l" t="t" r="r" b="b"/>
              <a:pathLst>
                <a:path w="886" h="720" extrusionOk="0">
                  <a:moveTo>
                    <a:pt x="702" y="1"/>
                  </a:moveTo>
                  <a:cubicBezTo>
                    <a:pt x="385" y="18"/>
                    <a:pt x="117" y="235"/>
                    <a:pt x="34" y="536"/>
                  </a:cubicBezTo>
                  <a:cubicBezTo>
                    <a:pt x="17" y="569"/>
                    <a:pt x="0" y="619"/>
                    <a:pt x="0" y="669"/>
                  </a:cubicBezTo>
                  <a:cubicBezTo>
                    <a:pt x="0" y="686"/>
                    <a:pt x="0" y="703"/>
                    <a:pt x="0" y="719"/>
                  </a:cubicBezTo>
                  <a:cubicBezTo>
                    <a:pt x="0" y="719"/>
                    <a:pt x="0" y="636"/>
                    <a:pt x="51" y="536"/>
                  </a:cubicBezTo>
                  <a:cubicBezTo>
                    <a:pt x="151" y="252"/>
                    <a:pt x="401" y="51"/>
                    <a:pt x="702" y="34"/>
                  </a:cubicBezTo>
                  <a:cubicBezTo>
                    <a:pt x="761" y="26"/>
                    <a:pt x="807" y="26"/>
                    <a:pt x="838" y="26"/>
                  </a:cubicBezTo>
                  <a:cubicBezTo>
                    <a:pt x="869" y="26"/>
                    <a:pt x="886" y="26"/>
                    <a:pt x="886" y="18"/>
                  </a:cubicBezTo>
                  <a:lnTo>
                    <a:pt x="836" y="18"/>
                  </a:lnTo>
                  <a:cubicBezTo>
                    <a:pt x="802" y="1"/>
                    <a:pt x="752" y="1"/>
                    <a:pt x="7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853;p60"/>
            <p:cNvSpPr/>
            <p:nvPr/>
          </p:nvSpPr>
          <p:spPr>
            <a:xfrm>
              <a:off x="2766265" y="2603035"/>
              <a:ext cx="23044" cy="1314"/>
            </a:xfrm>
            <a:custGeom>
              <a:avLst/>
              <a:gdLst/>
              <a:ahLst/>
              <a:cxnLst/>
              <a:rect l="l" t="t" r="r" b="b"/>
              <a:pathLst>
                <a:path w="719" h="41" extrusionOk="0">
                  <a:moveTo>
                    <a:pt x="0" y="1"/>
                  </a:moveTo>
                  <a:cubicBezTo>
                    <a:pt x="129" y="28"/>
                    <a:pt x="263" y="41"/>
                    <a:pt x="396" y="41"/>
                  </a:cubicBezTo>
                  <a:cubicBezTo>
                    <a:pt x="505" y="41"/>
                    <a:pt x="614" y="33"/>
                    <a:pt x="719" y="18"/>
                  </a:cubicBezTo>
                  <a:cubicBezTo>
                    <a:pt x="719" y="12"/>
                    <a:pt x="700" y="10"/>
                    <a:pt x="668" y="10"/>
                  </a:cubicBezTo>
                  <a:cubicBezTo>
                    <a:pt x="604" y="10"/>
                    <a:pt x="485" y="18"/>
                    <a:pt x="351" y="18"/>
                  </a:cubicBezTo>
                  <a:cubicBezTo>
                    <a:pt x="151" y="1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854;p60"/>
            <p:cNvSpPr/>
            <p:nvPr/>
          </p:nvSpPr>
          <p:spPr>
            <a:xfrm>
              <a:off x="2802129" y="2603580"/>
              <a:ext cx="3269" cy="4455"/>
            </a:xfrm>
            <a:custGeom>
              <a:avLst/>
              <a:gdLst/>
              <a:ahLst/>
              <a:cxnLst/>
              <a:rect l="l" t="t" r="r" b="b"/>
              <a:pathLst>
                <a:path w="102" h="139" extrusionOk="0">
                  <a:moveTo>
                    <a:pt x="85" y="1"/>
                  </a:moveTo>
                  <a:cubicBezTo>
                    <a:pt x="85" y="1"/>
                    <a:pt x="51" y="17"/>
                    <a:pt x="34" y="67"/>
                  </a:cubicBezTo>
                  <a:cubicBezTo>
                    <a:pt x="1" y="101"/>
                    <a:pt x="18" y="134"/>
                    <a:pt x="18" y="134"/>
                  </a:cubicBezTo>
                  <a:cubicBezTo>
                    <a:pt x="21" y="137"/>
                    <a:pt x="23" y="139"/>
                    <a:pt x="25" y="139"/>
                  </a:cubicBezTo>
                  <a:cubicBezTo>
                    <a:pt x="35" y="139"/>
                    <a:pt x="37" y="109"/>
                    <a:pt x="51" y="67"/>
                  </a:cubicBezTo>
                  <a:cubicBezTo>
                    <a:pt x="68" y="34"/>
                    <a:pt x="101" y="1"/>
                    <a:pt x="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855;p60"/>
            <p:cNvSpPr/>
            <p:nvPr/>
          </p:nvSpPr>
          <p:spPr>
            <a:xfrm>
              <a:off x="2807513" y="2596401"/>
              <a:ext cx="3750" cy="3141"/>
            </a:xfrm>
            <a:custGeom>
              <a:avLst/>
              <a:gdLst/>
              <a:ahLst/>
              <a:cxnLst/>
              <a:rect l="l" t="t" r="r" b="b"/>
              <a:pathLst>
                <a:path w="117" h="98" extrusionOk="0">
                  <a:moveTo>
                    <a:pt x="97" y="1"/>
                  </a:moveTo>
                  <a:cubicBezTo>
                    <a:pt x="90" y="1"/>
                    <a:pt x="75" y="16"/>
                    <a:pt x="50" y="41"/>
                  </a:cubicBezTo>
                  <a:cubicBezTo>
                    <a:pt x="17" y="57"/>
                    <a:pt x="0" y="91"/>
                    <a:pt x="17" y="91"/>
                  </a:cubicBezTo>
                  <a:cubicBezTo>
                    <a:pt x="17" y="95"/>
                    <a:pt x="19" y="97"/>
                    <a:pt x="23" y="97"/>
                  </a:cubicBezTo>
                  <a:cubicBezTo>
                    <a:pt x="33" y="97"/>
                    <a:pt x="55" y="82"/>
                    <a:pt x="67" y="57"/>
                  </a:cubicBezTo>
                  <a:cubicBezTo>
                    <a:pt x="100" y="24"/>
                    <a:pt x="117" y="7"/>
                    <a:pt x="100" y="7"/>
                  </a:cubicBezTo>
                  <a:cubicBezTo>
                    <a:pt x="100" y="3"/>
                    <a:pt x="99" y="1"/>
                    <a:pt x="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856;p60"/>
            <p:cNvSpPr/>
            <p:nvPr/>
          </p:nvSpPr>
          <p:spPr>
            <a:xfrm>
              <a:off x="2814468" y="2592651"/>
              <a:ext cx="4840" cy="2083"/>
            </a:xfrm>
            <a:custGeom>
              <a:avLst/>
              <a:gdLst/>
              <a:ahLst/>
              <a:cxnLst/>
              <a:rect l="l" t="t" r="r" b="b"/>
              <a:pathLst>
                <a:path w="151" h="65" extrusionOk="0">
                  <a:moveTo>
                    <a:pt x="106" y="0"/>
                  </a:moveTo>
                  <a:cubicBezTo>
                    <a:pt x="95" y="0"/>
                    <a:pt x="82" y="2"/>
                    <a:pt x="67" y="7"/>
                  </a:cubicBezTo>
                  <a:cubicBezTo>
                    <a:pt x="34" y="24"/>
                    <a:pt x="0" y="57"/>
                    <a:pt x="17" y="57"/>
                  </a:cubicBezTo>
                  <a:cubicBezTo>
                    <a:pt x="17" y="62"/>
                    <a:pt x="20" y="64"/>
                    <a:pt x="25" y="64"/>
                  </a:cubicBezTo>
                  <a:cubicBezTo>
                    <a:pt x="37" y="64"/>
                    <a:pt x="60" y="53"/>
                    <a:pt x="84" y="41"/>
                  </a:cubicBezTo>
                  <a:cubicBezTo>
                    <a:pt x="117" y="24"/>
                    <a:pt x="151" y="24"/>
                    <a:pt x="151" y="24"/>
                  </a:cubicBezTo>
                  <a:cubicBezTo>
                    <a:pt x="151" y="12"/>
                    <a:pt x="134" y="0"/>
                    <a:pt x="1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857;p60"/>
            <p:cNvSpPr/>
            <p:nvPr/>
          </p:nvSpPr>
          <p:spPr>
            <a:xfrm>
              <a:off x="2823025" y="2591401"/>
              <a:ext cx="2724" cy="1506"/>
            </a:xfrm>
            <a:custGeom>
              <a:avLst/>
              <a:gdLst/>
              <a:ahLst/>
              <a:cxnLst/>
              <a:rect l="l" t="t" r="r" b="b"/>
              <a:pathLst>
                <a:path w="85" h="47" extrusionOk="0">
                  <a:moveTo>
                    <a:pt x="57" y="0"/>
                  </a:moveTo>
                  <a:cubicBezTo>
                    <a:pt x="51" y="0"/>
                    <a:pt x="42" y="5"/>
                    <a:pt x="34" y="13"/>
                  </a:cubicBezTo>
                  <a:cubicBezTo>
                    <a:pt x="17" y="13"/>
                    <a:pt x="1" y="30"/>
                    <a:pt x="1" y="46"/>
                  </a:cubicBezTo>
                  <a:lnTo>
                    <a:pt x="51" y="46"/>
                  </a:lnTo>
                  <a:cubicBezTo>
                    <a:pt x="67" y="30"/>
                    <a:pt x="84" y="13"/>
                    <a:pt x="67" y="13"/>
                  </a:cubicBezTo>
                  <a:cubicBezTo>
                    <a:pt x="67" y="5"/>
                    <a:pt x="63" y="0"/>
                    <a:pt x="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858;p60"/>
            <p:cNvSpPr/>
            <p:nvPr/>
          </p:nvSpPr>
          <p:spPr>
            <a:xfrm>
              <a:off x="2878151" y="2562332"/>
              <a:ext cx="132879" cy="82593"/>
            </a:xfrm>
            <a:custGeom>
              <a:avLst/>
              <a:gdLst/>
              <a:ahLst/>
              <a:cxnLst/>
              <a:rect l="l" t="t" r="r" b="b"/>
              <a:pathLst>
                <a:path w="4146" h="2577" extrusionOk="0">
                  <a:moveTo>
                    <a:pt x="3761" y="1"/>
                  </a:moveTo>
                  <a:lnTo>
                    <a:pt x="1505" y="1070"/>
                  </a:lnTo>
                  <a:lnTo>
                    <a:pt x="1622" y="1304"/>
                  </a:lnTo>
                  <a:cubicBezTo>
                    <a:pt x="1622" y="1304"/>
                    <a:pt x="0" y="2577"/>
                    <a:pt x="418" y="2577"/>
                  </a:cubicBezTo>
                  <a:cubicBezTo>
                    <a:pt x="428" y="2577"/>
                    <a:pt x="440" y="2576"/>
                    <a:pt x="453" y="2574"/>
                  </a:cubicBezTo>
                  <a:cubicBezTo>
                    <a:pt x="921" y="2491"/>
                    <a:pt x="3410" y="1187"/>
                    <a:pt x="4012" y="870"/>
                  </a:cubicBezTo>
                  <a:lnTo>
                    <a:pt x="4145" y="786"/>
                  </a:lnTo>
                  <a:lnTo>
                    <a:pt x="3761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859;p60"/>
            <p:cNvSpPr/>
            <p:nvPr/>
          </p:nvSpPr>
          <p:spPr>
            <a:xfrm>
              <a:off x="2982602" y="2566626"/>
              <a:ext cx="27883" cy="32691"/>
            </a:xfrm>
            <a:custGeom>
              <a:avLst/>
              <a:gdLst/>
              <a:ahLst/>
              <a:cxnLst/>
              <a:rect l="l" t="t" r="r" b="b"/>
              <a:pathLst>
                <a:path w="870" h="1020" extrusionOk="0">
                  <a:moveTo>
                    <a:pt x="569" y="1"/>
                  </a:moveTo>
                  <a:cubicBezTo>
                    <a:pt x="368" y="67"/>
                    <a:pt x="218" y="218"/>
                    <a:pt x="118" y="418"/>
                  </a:cubicBezTo>
                  <a:cubicBezTo>
                    <a:pt x="34" y="602"/>
                    <a:pt x="1" y="819"/>
                    <a:pt x="68" y="1020"/>
                  </a:cubicBezTo>
                  <a:lnTo>
                    <a:pt x="870" y="619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860;p60"/>
            <p:cNvSpPr/>
            <p:nvPr/>
          </p:nvSpPr>
          <p:spPr>
            <a:xfrm>
              <a:off x="2885683" y="2585920"/>
              <a:ext cx="125348" cy="59004"/>
            </a:xfrm>
            <a:custGeom>
              <a:avLst/>
              <a:gdLst/>
              <a:ahLst/>
              <a:cxnLst/>
              <a:rect l="l" t="t" r="r" b="b"/>
              <a:pathLst>
                <a:path w="3911" h="1841" extrusionOk="0">
                  <a:moveTo>
                    <a:pt x="3877" y="0"/>
                  </a:moveTo>
                  <a:lnTo>
                    <a:pt x="903" y="1454"/>
                  </a:lnTo>
                  <a:cubicBezTo>
                    <a:pt x="903" y="1454"/>
                    <a:pt x="737" y="1247"/>
                    <a:pt x="607" y="1247"/>
                  </a:cubicBezTo>
                  <a:cubicBezTo>
                    <a:pt x="593" y="1247"/>
                    <a:pt x="581" y="1249"/>
                    <a:pt x="569" y="1253"/>
                  </a:cubicBezTo>
                  <a:cubicBezTo>
                    <a:pt x="569" y="1253"/>
                    <a:pt x="0" y="1771"/>
                    <a:pt x="134" y="1838"/>
                  </a:cubicBezTo>
                  <a:cubicBezTo>
                    <a:pt x="138" y="1840"/>
                    <a:pt x="143" y="1841"/>
                    <a:pt x="150" y="1841"/>
                  </a:cubicBezTo>
                  <a:cubicBezTo>
                    <a:pt x="402" y="1841"/>
                    <a:pt x="2853" y="668"/>
                    <a:pt x="3910" y="50"/>
                  </a:cubicBezTo>
                  <a:lnTo>
                    <a:pt x="3877" y="0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861;p60"/>
            <p:cNvSpPr/>
            <p:nvPr/>
          </p:nvSpPr>
          <p:spPr>
            <a:xfrm>
              <a:off x="2889433" y="2585376"/>
              <a:ext cx="121598" cy="58395"/>
            </a:xfrm>
            <a:custGeom>
              <a:avLst/>
              <a:gdLst/>
              <a:ahLst/>
              <a:cxnLst/>
              <a:rect l="l" t="t" r="r" b="b"/>
              <a:pathLst>
                <a:path w="3794" h="1822" extrusionOk="0">
                  <a:moveTo>
                    <a:pt x="3793" y="0"/>
                  </a:moveTo>
                  <a:cubicBezTo>
                    <a:pt x="3793" y="0"/>
                    <a:pt x="3777" y="17"/>
                    <a:pt x="3760" y="17"/>
                  </a:cubicBezTo>
                  <a:lnTo>
                    <a:pt x="3643" y="67"/>
                  </a:lnTo>
                  <a:lnTo>
                    <a:pt x="3242" y="284"/>
                  </a:lnTo>
                  <a:cubicBezTo>
                    <a:pt x="2908" y="452"/>
                    <a:pt x="2440" y="685"/>
                    <a:pt x="1905" y="936"/>
                  </a:cubicBezTo>
                  <a:cubicBezTo>
                    <a:pt x="1387" y="1187"/>
                    <a:pt x="903" y="1404"/>
                    <a:pt x="552" y="1571"/>
                  </a:cubicBezTo>
                  <a:lnTo>
                    <a:pt x="151" y="1755"/>
                  </a:lnTo>
                  <a:lnTo>
                    <a:pt x="569" y="1588"/>
                  </a:lnTo>
                  <a:cubicBezTo>
                    <a:pt x="919" y="1437"/>
                    <a:pt x="1404" y="1220"/>
                    <a:pt x="1922" y="970"/>
                  </a:cubicBezTo>
                  <a:cubicBezTo>
                    <a:pt x="2457" y="719"/>
                    <a:pt x="2924" y="468"/>
                    <a:pt x="3259" y="301"/>
                  </a:cubicBezTo>
                  <a:lnTo>
                    <a:pt x="3660" y="84"/>
                  </a:lnTo>
                  <a:lnTo>
                    <a:pt x="3760" y="34"/>
                  </a:lnTo>
                  <a:cubicBezTo>
                    <a:pt x="3777" y="17"/>
                    <a:pt x="3793" y="17"/>
                    <a:pt x="3793" y="0"/>
                  </a:cubicBezTo>
                  <a:close/>
                  <a:moveTo>
                    <a:pt x="34" y="1805"/>
                  </a:moveTo>
                  <a:cubicBezTo>
                    <a:pt x="17" y="1805"/>
                    <a:pt x="17" y="1822"/>
                    <a:pt x="0" y="1822"/>
                  </a:cubicBezTo>
                  <a:cubicBezTo>
                    <a:pt x="17" y="1822"/>
                    <a:pt x="17" y="1822"/>
                    <a:pt x="34" y="1805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862;p60"/>
            <p:cNvSpPr/>
            <p:nvPr/>
          </p:nvSpPr>
          <p:spPr>
            <a:xfrm>
              <a:off x="2903343" y="2625534"/>
              <a:ext cx="11826" cy="8077"/>
            </a:xfrm>
            <a:custGeom>
              <a:avLst/>
              <a:gdLst/>
              <a:ahLst/>
              <a:cxnLst/>
              <a:rect l="l" t="t" r="r" b="b"/>
              <a:pathLst>
                <a:path w="369" h="252" extrusionOk="0">
                  <a:moveTo>
                    <a:pt x="1" y="1"/>
                  </a:moveTo>
                  <a:cubicBezTo>
                    <a:pt x="68" y="34"/>
                    <a:pt x="135" y="51"/>
                    <a:pt x="201" y="101"/>
                  </a:cubicBezTo>
                  <a:cubicBezTo>
                    <a:pt x="268" y="134"/>
                    <a:pt x="318" y="201"/>
                    <a:pt x="368" y="251"/>
                  </a:cubicBezTo>
                  <a:cubicBezTo>
                    <a:pt x="318" y="101"/>
                    <a:pt x="15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863;p60"/>
            <p:cNvSpPr/>
            <p:nvPr/>
          </p:nvSpPr>
          <p:spPr>
            <a:xfrm>
              <a:off x="2924784" y="2608387"/>
              <a:ext cx="6987" cy="4487"/>
            </a:xfrm>
            <a:custGeom>
              <a:avLst/>
              <a:gdLst/>
              <a:ahLst/>
              <a:cxnLst/>
              <a:rect l="l" t="t" r="r" b="b"/>
              <a:pathLst>
                <a:path w="218" h="140" extrusionOk="0">
                  <a:moveTo>
                    <a:pt x="0" y="1"/>
                  </a:moveTo>
                  <a:cubicBezTo>
                    <a:pt x="0" y="18"/>
                    <a:pt x="34" y="51"/>
                    <a:pt x="100" y="84"/>
                  </a:cubicBezTo>
                  <a:cubicBezTo>
                    <a:pt x="141" y="112"/>
                    <a:pt x="182" y="139"/>
                    <a:pt x="196" y="139"/>
                  </a:cubicBezTo>
                  <a:cubicBezTo>
                    <a:pt x="199" y="139"/>
                    <a:pt x="201" y="138"/>
                    <a:pt x="201" y="135"/>
                  </a:cubicBezTo>
                  <a:cubicBezTo>
                    <a:pt x="217" y="135"/>
                    <a:pt x="167" y="101"/>
                    <a:pt x="117" y="68"/>
                  </a:cubicBezTo>
                  <a:cubicBezTo>
                    <a:pt x="50" y="1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864;p60"/>
            <p:cNvSpPr/>
            <p:nvPr/>
          </p:nvSpPr>
          <p:spPr>
            <a:xfrm>
              <a:off x="2929047" y="2604958"/>
              <a:ext cx="7019" cy="2083"/>
            </a:xfrm>
            <a:custGeom>
              <a:avLst/>
              <a:gdLst/>
              <a:ahLst/>
              <a:cxnLst/>
              <a:rect l="l" t="t" r="r" b="b"/>
              <a:pathLst>
                <a:path w="219" h="65" extrusionOk="0">
                  <a:moveTo>
                    <a:pt x="26" y="1"/>
                  </a:moveTo>
                  <a:cubicBezTo>
                    <a:pt x="20" y="1"/>
                    <a:pt x="18" y="3"/>
                    <a:pt x="18" y="8"/>
                  </a:cubicBezTo>
                  <a:cubicBezTo>
                    <a:pt x="1" y="8"/>
                    <a:pt x="51" y="24"/>
                    <a:pt x="101" y="41"/>
                  </a:cubicBezTo>
                  <a:cubicBezTo>
                    <a:pt x="148" y="53"/>
                    <a:pt x="179" y="65"/>
                    <a:pt x="199" y="65"/>
                  </a:cubicBezTo>
                  <a:cubicBezTo>
                    <a:pt x="207" y="65"/>
                    <a:pt x="213" y="63"/>
                    <a:pt x="218" y="58"/>
                  </a:cubicBezTo>
                  <a:cubicBezTo>
                    <a:pt x="218" y="58"/>
                    <a:pt x="168" y="41"/>
                    <a:pt x="118" y="24"/>
                  </a:cubicBezTo>
                  <a:cubicBezTo>
                    <a:pt x="71" y="13"/>
                    <a:pt x="40" y="1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865;p60"/>
            <p:cNvSpPr/>
            <p:nvPr/>
          </p:nvSpPr>
          <p:spPr>
            <a:xfrm>
              <a:off x="2928534" y="2598228"/>
              <a:ext cx="8045" cy="3782"/>
            </a:xfrm>
            <a:custGeom>
              <a:avLst/>
              <a:gdLst/>
              <a:ahLst/>
              <a:cxnLst/>
              <a:rect l="l" t="t" r="r" b="b"/>
              <a:pathLst>
                <a:path w="251" h="118" extrusionOk="0">
                  <a:moveTo>
                    <a:pt x="234" y="0"/>
                  </a:moveTo>
                  <a:lnTo>
                    <a:pt x="234" y="0"/>
                  </a:lnTo>
                  <a:cubicBezTo>
                    <a:pt x="201" y="17"/>
                    <a:pt x="151" y="17"/>
                    <a:pt x="117" y="51"/>
                  </a:cubicBezTo>
                  <a:cubicBezTo>
                    <a:pt x="50" y="84"/>
                    <a:pt x="0" y="117"/>
                    <a:pt x="0" y="117"/>
                  </a:cubicBezTo>
                  <a:cubicBezTo>
                    <a:pt x="50" y="117"/>
                    <a:pt x="100" y="101"/>
                    <a:pt x="134" y="84"/>
                  </a:cubicBezTo>
                  <a:cubicBezTo>
                    <a:pt x="201" y="51"/>
                    <a:pt x="251" y="17"/>
                    <a:pt x="2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866;p60"/>
            <p:cNvSpPr/>
            <p:nvPr/>
          </p:nvSpPr>
          <p:spPr>
            <a:xfrm>
              <a:off x="2926931" y="2592875"/>
              <a:ext cx="8589" cy="4840"/>
            </a:xfrm>
            <a:custGeom>
              <a:avLst/>
              <a:gdLst/>
              <a:ahLst/>
              <a:cxnLst/>
              <a:rect l="l" t="t" r="r" b="b"/>
              <a:pathLst>
                <a:path w="268" h="151" extrusionOk="0">
                  <a:moveTo>
                    <a:pt x="251" y="0"/>
                  </a:moveTo>
                  <a:cubicBezTo>
                    <a:pt x="167" y="50"/>
                    <a:pt x="84" y="101"/>
                    <a:pt x="0" y="151"/>
                  </a:cubicBezTo>
                  <a:cubicBezTo>
                    <a:pt x="50" y="151"/>
                    <a:pt x="100" y="134"/>
                    <a:pt x="150" y="101"/>
                  </a:cubicBezTo>
                  <a:cubicBezTo>
                    <a:pt x="217" y="67"/>
                    <a:pt x="267" y="17"/>
                    <a:pt x="2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867;p60"/>
            <p:cNvSpPr/>
            <p:nvPr/>
          </p:nvSpPr>
          <p:spPr>
            <a:xfrm>
              <a:off x="2910329" y="2604638"/>
              <a:ext cx="15544" cy="6698"/>
            </a:xfrm>
            <a:custGeom>
              <a:avLst/>
              <a:gdLst/>
              <a:ahLst/>
              <a:cxnLst/>
              <a:rect l="l" t="t" r="r" b="b"/>
              <a:pathLst>
                <a:path w="485" h="209" extrusionOk="0">
                  <a:moveTo>
                    <a:pt x="248" y="27"/>
                  </a:moveTo>
                  <a:cubicBezTo>
                    <a:pt x="288" y="27"/>
                    <a:pt x="332" y="39"/>
                    <a:pt x="368" y="51"/>
                  </a:cubicBezTo>
                  <a:cubicBezTo>
                    <a:pt x="390" y="62"/>
                    <a:pt x="420" y="81"/>
                    <a:pt x="447" y="107"/>
                  </a:cubicBezTo>
                  <a:lnTo>
                    <a:pt x="447" y="107"/>
                  </a:lnTo>
                  <a:cubicBezTo>
                    <a:pt x="422" y="118"/>
                    <a:pt x="385" y="135"/>
                    <a:pt x="334" y="151"/>
                  </a:cubicBezTo>
                  <a:cubicBezTo>
                    <a:pt x="284" y="151"/>
                    <a:pt x="234" y="168"/>
                    <a:pt x="167" y="168"/>
                  </a:cubicBezTo>
                  <a:cubicBezTo>
                    <a:pt x="134" y="185"/>
                    <a:pt x="100" y="185"/>
                    <a:pt x="67" y="185"/>
                  </a:cubicBezTo>
                  <a:cubicBezTo>
                    <a:pt x="34" y="168"/>
                    <a:pt x="17" y="151"/>
                    <a:pt x="34" y="118"/>
                  </a:cubicBezTo>
                  <a:cubicBezTo>
                    <a:pt x="67" y="68"/>
                    <a:pt x="134" y="34"/>
                    <a:pt x="201" y="34"/>
                  </a:cubicBezTo>
                  <a:cubicBezTo>
                    <a:pt x="215" y="29"/>
                    <a:pt x="231" y="27"/>
                    <a:pt x="248" y="27"/>
                  </a:cubicBezTo>
                  <a:close/>
                  <a:moveTo>
                    <a:pt x="239" y="0"/>
                  </a:moveTo>
                  <a:cubicBezTo>
                    <a:pt x="153" y="0"/>
                    <a:pt x="66" y="41"/>
                    <a:pt x="0" y="118"/>
                  </a:cubicBezTo>
                  <a:cubicBezTo>
                    <a:pt x="0" y="135"/>
                    <a:pt x="0" y="168"/>
                    <a:pt x="17" y="185"/>
                  </a:cubicBezTo>
                  <a:cubicBezTo>
                    <a:pt x="34" y="201"/>
                    <a:pt x="50" y="201"/>
                    <a:pt x="67" y="201"/>
                  </a:cubicBezTo>
                  <a:cubicBezTo>
                    <a:pt x="78" y="207"/>
                    <a:pt x="89" y="209"/>
                    <a:pt x="100" y="209"/>
                  </a:cubicBezTo>
                  <a:cubicBezTo>
                    <a:pt x="123" y="209"/>
                    <a:pt x="145" y="201"/>
                    <a:pt x="167" y="201"/>
                  </a:cubicBezTo>
                  <a:cubicBezTo>
                    <a:pt x="234" y="201"/>
                    <a:pt x="284" y="185"/>
                    <a:pt x="351" y="168"/>
                  </a:cubicBezTo>
                  <a:cubicBezTo>
                    <a:pt x="389" y="156"/>
                    <a:pt x="426" y="134"/>
                    <a:pt x="457" y="116"/>
                  </a:cubicBezTo>
                  <a:lnTo>
                    <a:pt x="457" y="116"/>
                  </a:lnTo>
                  <a:cubicBezTo>
                    <a:pt x="467" y="127"/>
                    <a:pt x="476" y="139"/>
                    <a:pt x="485" y="151"/>
                  </a:cubicBezTo>
                  <a:cubicBezTo>
                    <a:pt x="485" y="151"/>
                    <a:pt x="485" y="137"/>
                    <a:pt x="471" y="108"/>
                  </a:cubicBezTo>
                  <a:lnTo>
                    <a:pt x="471" y="108"/>
                  </a:lnTo>
                  <a:cubicBezTo>
                    <a:pt x="476" y="106"/>
                    <a:pt x="480" y="103"/>
                    <a:pt x="485" y="101"/>
                  </a:cubicBezTo>
                  <a:cubicBezTo>
                    <a:pt x="485" y="98"/>
                    <a:pt x="483" y="97"/>
                    <a:pt x="480" y="97"/>
                  </a:cubicBezTo>
                  <a:cubicBezTo>
                    <a:pt x="476" y="97"/>
                    <a:pt x="472" y="98"/>
                    <a:pt x="466" y="100"/>
                  </a:cubicBezTo>
                  <a:lnTo>
                    <a:pt x="466" y="100"/>
                  </a:lnTo>
                  <a:cubicBezTo>
                    <a:pt x="433" y="83"/>
                    <a:pt x="400" y="51"/>
                    <a:pt x="368" y="34"/>
                  </a:cubicBezTo>
                  <a:cubicBezTo>
                    <a:pt x="328" y="11"/>
                    <a:pt x="283" y="0"/>
                    <a:pt x="2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868;p60"/>
            <p:cNvSpPr/>
            <p:nvPr/>
          </p:nvSpPr>
          <p:spPr>
            <a:xfrm>
              <a:off x="2922092" y="2597170"/>
              <a:ext cx="5929" cy="11250"/>
            </a:xfrm>
            <a:custGeom>
              <a:avLst/>
              <a:gdLst/>
              <a:ahLst/>
              <a:cxnLst/>
              <a:rect l="l" t="t" r="r" b="b"/>
              <a:pathLst>
                <a:path w="185" h="351" extrusionOk="0">
                  <a:moveTo>
                    <a:pt x="101" y="0"/>
                  </a:moveTo>
                  <a:cubicBezTo>
                    <a:pt x="51" y="33"/>
                    <a:pt x="17" y="84"/>
                    <a:pt x="17" y="134"/>
                  </a:cubicBezTo>
                  <a:cubicBezTo>
                    <a:pt x="1" y="184"/>
                    <a:pt x="17" y="217"/>
                    <a:pt x="17" y="267"/>
                  </a:cubicBezTo>
                  <a:cubicBezTo>
                    <a:pt x="34" y="301"/>
                    <a:pt x="51" y="334"/>
                    <a:pt x="84" y="351"/>
                  </a:cubicBezTo>
                  <a:cubicBezTo>
                    <a:pt x="68" y="317"/>
                    <a:pt x="51" y="284"/>
                    <a:pt x="51" y="251"/>
                  </a:cubicBezTo>
                  <a:cubicBezTo>
                    <a:pt x="34" y="217"/>
                    <a:pt x="34" y="184"/>
                    <a:pt x="34" y="134"/>
                  </a:cubicBezTo>
                  <a:cubicBezTo>
                    <a:pt x="51" y="100"/>
                    <a:pt x="68" y="50"/>
                    <a:pt x="101" y="33"/>
                  </a:cubicBezTo>
                  <a:cubicBezTo>
                    <a:pt x="106" y="32"/>
                    <a:pt x="111" y="31"/>
                    <a:pt x="116" y="31"/>
                  </a:cubicBezTo>
                  <a:cubicBezTo>
                    <a:pt x="151" y="31"/>
                    <a:pt x="151" y="87"/>
                    <a:pt x="151" y="117"/>
                  </a:cubicBezTo>
                  <a:cubicBezTo>
                    <a:pt x="151" y="167"/>
                    <a:pt x="151" y="201"/>
                    <a:pt x="134" y="234"/>
                  </a:cubicBezTo>
                  <a:cubicBezTo>
                    <a:pt x="118" y="301"/>
                    <a:pt x="101" y="351"/>
                    <a:pt x="101" y="351"/>
                  </a:cubicBezTo>
                  <a:cubicBezTo>
                    <a:pt x="118" y="317"/>
                    <a:pt x="151" y="284"/>
                    <a:pt x="151" y="251"/>
                  </a:cubicBezTo>
                  <a:cubicBezTo>
                    <a:pt x="168" y="201"/>
                    <a:pt x="184" y="167"/>
                    <a:pt x="184" y="134"/>
                  </a:cubicBezTo>
                  <a:cubicBezTo>
                    <a:pt x="184" y="100"/>
                    <a:pt x="184" y="84"/>
                    <a:pt x="168" y="50"/>
                  </a:cubicBezTo>
                  <a:cubicBezTo>
                    <a:pt x="168" y="17"/>
                    <a:pt x="134" y="0"/>
                    <a:pt x="1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869;p60"/>
            <p:cNvSpPr/>
            <p:nvPr/>
          </p:nvSpPr>
          <p:spPr>
            <a:xfrm>
              <a:off x="2981545" y="2566626"/>
              <a:ext cx="18781" cy="32178"/>
            </a:xfrm>
            <a:custGeom>
              <a:avLst/>
              <a:gdLst/>
              <a:ahLst/>
              <a:cxnLst/>
              <a:rect l="l" t="t" r="r" b="b"/>
              <a:pathLst>
                <a:path w="586" h="1004" extrusionOk="0">
                  <a:moveTo>
                    <a:pt x="535" y="1"/>
                  </a:moveTo>
                  <a:cubicBezTo>
                    <a:pt x="502" y="17"/>
                    <a:pt x="451" y="34"/>
                    <a:pt x="418" y="67"/>
                  </a:cubicBezTo>
                  <a:cubicBezTo>
                    <a:pt x="151" y="218"/>
                    <a:pt x="0" y="519"/>
                    <a:pt x="34" y="836"/>
                  </a:cubicBezTo>
                  <a:cubicBezTo>
                    <a:pt x="50" y="869"/>
                    <a:pt x="67" y="920"/>
                    <a:pt x="67" y="970"/>
                  </a:cubicBezTo>
                  <a:cubicBezTo>
                    <a:pt x="84" y="986"/>
                    <a:pt x="84" y="1003"/>
                    <a:pt x="101" y="1003"/>
                  </a:cubicBezTo>
                  <a:cubicBezTo>
                    <a:pt x="101" y="1003"/>
                    <a:pt x="67" y="936"/>
                    <a:pt x="67" y="836"/>
                  </a:cubicBezTo>
                  <a:cubicBezTo>
                    <a:pt x="34" y="535"/>
                    <a:pt x="167" y="235"/>
                    <a:pt x="418" y="84"/>
                  </a:cubicBezTo>
                  <a:cubicBezTo>
                    <a:pt x="518" y="17"/>
                    <a:pt x="585" y="1"/>
                    <a:pt x="5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870;p60"/>
            <p:cNvSpPr/>
            <p:nvPr/>
          </p:nvSpPr>
          <p:spPr>
            <a:xfrm>
              <a:off x="2951001" y="2596625"/>
              <a:ext cx="21474" cy="10192"/>
            </a:xfrm>
            <a:custGeom>
              <a:avLst/>
              <a:gdLst/>
              <a:ahLst/>
              <a:cxnLst/>
              <a:rect l="l" t="t" r="r" b="b"/>
              <a:pathLst>
                <a:path w="670" h="318" extrusionOk="0">
                  <a:moveTo>
                    <a:pt x="669" y="0"/>
                  </a:moveTo>
                  <a:cubicBezTo>
                    <a:pt x="653" y="0"/>
                    <a:pt x="519" y="84"/>
                    <a:pt x="335" y="167"/>
                  </a:cubicBezTo>
                  <a:cubicBezTo>
                    <a:pt x="168" y="251"/>
                    <a:pt x="1" y="318"/>
                    <a:pt x="18" y="318"/>
                  </a:cubicBezTo>
                  <a:cubicBezTo>
                    <a:pt x="252" y="251"/>
                    <a:pt x="469" y="151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871;p60"/>
            <p:cNvSpPr/>
            <p:nvPr/>
          </p:nvSpPr>
          <p:spPr>
            <a:xfrm>
              <a:off x="2985294" y="2590183"/>
              <a:ext cx="1635" cy="4872"/>
            </a:xfrm>
            <a:custGeom>
              <a:avLst/>
              <a:gdLst/>
              <a:ahLst/>
              <a:cxnLst/>
              <a:rect l="l" t="t" r="r" b="b"/>
              <a:pathLst>
                <a:path w="51" h="152" extrusionOk="0">
                  <a:moveTo>
                    <a:pt x="34" y="1"/>
                  </a:moveTo>
                  <a:cubicBezTo>
                    <a:pt x="34" y="1"/>
                    <a:pt x="0" y="34"/>
                    <a:pt x="17" y="68"/>
                  </a:cubicBezTo>
                  <a:cubicBezTo>
                    <a:pt x="17" y="118"/>
                    <a:pt x="34" y="151"/>
                    <a:pt x="34" y="151"/>
                  </a:cubicBezTo>
                  <a:cubicBezTo>
                    <a:pt x="50" y="151"/>
                    <a:pt x="34" y="118"/>
                    <a:pt x="34" y="68"/>
                  </a:cubicBezTo>
                  <a:cubicBezTo>
                    <a:pt x="34" y="34"/>
                    <a:pt x="50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872;p60"/>
            <p:cNvSpPr/>
            <p:nvPr/>
          </p:nvSpPr>
          <p:spPr>
            <a:xfrm>
              <a:off x="2986897" y="2580953"/>
              <a:ext cx="2179" cy="3910"/>
            </a:xfrm>
            <a:custGeom>
              <a:avLst/>
              <a:gdLst/>
              <a:ahLst/>
              <a:cxnLst/>
              <a:rect l="l" t="t" r="r" b="b"/>
              <a:pathLst>
                <a:path w="68" h="122" extrusionOk="0">
                  <a:moveTo>
                    <a:pt x="49" y="0"/>
                  </a:moveTo>
                  <a:cubicBezTo>
                    <a:pt x="44" y="0"/>
                    <a:pt x="31" y="28"/>
                    <a:pt x="17" y="55"/>
                  </a:cubicBezTo>
                  <a:cubicBezTo>
                    <a:pt x="0" y="88"/>
                    <a:pt x="0" y="122"/>
                    <a:pt x="0" y="122"/>
                  </a:cubicBezTo>
                  <a:cubicBezTo>
                    <a:pt x="17" y="122"/>
                    <a:pt x="34" y="105"/>
                    <a:pt x="51" y="72"/>
                  </a:cubicBezTo>
                  <a:cubicBezTo>
                    <a:pt x="51" y="38"/>
                    <a:pt x="67" y="5"/>
                    <a:pt x="51" y="5"/>
                  </a:cubicBezTo>
                  <a:cubicBezTo>
                    <a:pt x="51" y="2"/>
                    <a:pt x="50" y="0"/>
                    <a:pt x="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873;p60"/>
            <p:cNvSpPr/>
            <p:nvPr/>
          </p:nvSpPr>
          <p:spPr>
            <a:xfrm>
              <a:off x="2991192" y="2574126"/>
              <a:ext cx="3782" cy="3397"/>
            </a:xfrm>
            <a:custGeom>
              <a:avLst/>
              <a:gdLst/>
              <a:ahLst/>
              <a:cxnLst/>
              <a:rect l="l" t="t" r="r" b="b"/>
              <a:pathLst>
                <a:path w="118" h="106" extrusionOk="0">
                  <a:moveTo>
                    <a:pt x="117" y="1"/>
                  </a:moveTo>
                  <a:cubicBezTo>
                    <a:pt x="100" y="1"/>
                    <a:pt x="67" y="1"/>
                    <a:pt x="34" y="34"/>
                  </a:cubicBezTo>
                  <a:cubicBezTo>
                    <a:pt x="0" y="67"/>
                    <a:pt x="0" y="101"/>
                    <a:pt x="0" y="101"/>
                  </a:cubicBezTo>
                  <a:cubicBezTo>
                    <a:pt x="3" y="104"/>
                    <a:pt x="6" y="105"/>
                    <a:pt x="9" y="105"/>
                  </a:cubicBezTo>
                  <a:cubicBezTo>
                    <a:pt x="23" y="105"/>
                    <a:pt x="37" y="78"/>
                    <a:pt x="50" y="51"/>
                  </a:cubicBezTo>
                  <a:cubicBezTo>
                    <a:pt x="84" y="34"/>
                    <a:pt x="117" y="17"/>
                    <a:pt x="1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874;p60"/>
            <p:cNvSpPr/>
            <p:nvPr/>
          </p:nvSpPr>
          <p:spPr>
            <a:xfrm>
              <a:off x="2997602" y="2570152"/>
              <a:ext cx="2179" cy="2083"/>
            </a:xfrm>
            <a:custGeom>
              <a:avLst/>
              <a:gdLst/>
              <a:ahLst/>
              <a:cxnLst/>
              <a:rect l="l" t="t" r="r" b="b"/>
              <a:pathLst>
                <a:path w="68" h="65" extrusionOk="0">
                  <a:moveTo>
                    <a:pt x="47" y="1"/>
                  </a:moveTo>
                  <a:cubicBezTo>
                    <a:pt x="41" y="1"/>
                    <a:pt x="29" y="12"/>
                    <a:pt x="17" y="24"/>
                  </a:cubicBezTo>
                  <a:cubicBezTo>
                    <a:pt x="1" y="41"/>
                    <a:pt x="1" y="58"/>
                    <a:pt x="1" y="58"/>
                  </a:cubicBezTo>
                  <a:cubicBezTo>
                    <a:pt x="1" y="63"/>
                    <a:pt x="2" y="65"/>
                    <a:pt x="4" y="65"/>
                  </a:cubicBezTo>
                  <a:cubicBezTo>
                    <a:pt x="10" y="65"/>
                    <a:pt x="22" y="53"/>
                    <a:pt x="34" y="41"/>
                  </a:cubicBezTo>
                  <a:cubicBezTo>
                    <a:pt x="51" y="24"/>
                    <a:pt x="67" y="8"/>
                    <a:pt x="51" y="8"/>
                  </a:cubicBezTo>
                  <a:cubicBezTo>
                    <a:pt x="51" y="3"/>
                    <a:pt x="49" y="1"/>
                    <a:pt x="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875;p60"/>
            <p:cNvSpPr/>
            <p:nvPr/>
          </p:nvSpPr>
          <p:spPr>
            <a:xfrm>
              <a:off x="2648449" y="1526476"/>
              <a:ext cx="352390" cy="780033"/>
            </a:xfrm>
            <a:custGeom>
              <a:avLst/>
              <a:gdLst/>
              <a:ahLst/>
              <a:cxnLst/>
              <a:rect l="l" t="t" r="r" b="b"/>
              <a:pathLst>
                <a:path w="10995" h="24338" extrusionOk="0">
                  <a:moveTo>
                    <a:pt x="5977" y="0"/>
                  </a:moveTo>
                  <a:cubicBezTo>
                    <a:pt x="5917" y="0"/>
                    <a:pt x="5858" y="2"/>
                    <a:pt x="5798" y="7"/>
                  </a:cubicBezTo>
                  <a:lnTo>
                    <a:pt x="3676" y="140"/>
                  </a:lnTo>
                  <a:cubicBezTo>
                    <a:pt x="3676" y="140"/>
                    <a:pt x="3624" y="129"/>
                    <a:pt x="3524" y="129"/>
                  </a:cubicBezTo>
                  <a:cubicBezTo>
                    <a:pt x="3179" y="129"/>
                    <a:pt x="2276" y="260"/>
                    <a:pt x="1070" y="1427"/>
                  </a:cubicBezTo>
                  <a:lnTo>
                    <a:pt x="1" y="2413"/>
                  </a:lnTo>
                  <a:lnTo>
                    <a:pt x="1354" y="4986"/>
                  </a:lnTo>
                  <a:lnTo>
                    <a:pt x="1421" y="6139"/>
                  </a:lnTo>
                  <a:lnTo>
                    <a:pt x="2390" y="9313"/>
                  </a:lnTo>
                  <a:lnTo>
                    <a:pt x="2123" y="10717"/>
                  </a:lnTo>
                  <a:cubicBezTo>
                    <a:pt x="2022" y="11786"/>
                    <a:pt x="585" y="24017"/>
                    <a:pt x="786" y="24201"/>
                  </a:cubicBezTo>
                  <a:cubicBezTo>
                    <a:pt x="800" y="24215"/>
                    <a:pt x="826" y="24222"/>
                    <a:pt x="864" y="24222"/>
                  </a:cubicBezTo>
                  <a:cubicBezTo>
                    <a:pt x="1288" y="24222"/>
                    <a:pt x="3120" y="23382"/>
                    <a:pt x="4146" y="23382"/>
                  </a:cubicBezTo>
                  <a:cubicBezTo>
                    <a:pt x="4380" y="23382"/>
                    <a:pt x="4572" y="23426"/>
                    <a:pt x="4696" y="23532"/>
                  </a:cubicBezTo>
                  <a:cubicBezTo>
                    <a:pt x="5255" y="24001"/>
                    <a:pt x="6260" y="24337"/>
                    <a:pt x="7072" y="24337"/>
                  </a:cubicBezTo>
                  <a:cubicBezTo>
                    <a:pt x="7303" y="24337"/>
                    <a:pt x="7518" y="24310"/>
                    <a:pt x="7703" y="24251"/>
                  </a:cubicBezTo>
                  <a:cubicBezTo>
                    <a:pt x="8320" y="24049"/>
                    <a:pt x="9173" y="23071"/>
                    <a:pt x="10085" y="23071"/>
                  </a:cubicBezTo>
                  <a:cubicBezTo>
                    <a:pt x="10384" y="23071"/>
                    <a:pt x="10689" y="23176"/>
                    <a:pt x="10995" y="23449"/>
                  </a:cubicBezTo>
                  <a:cubicBezTo>
                    <a:pt x="10995" y="23449"/>
                    <a:pt x="10594" y="12605"/>
                    <a:pt x="7987" y="8896"/>
                  </a:cubicBezTo>
                  <a:cubicBezTo>
                    <a:pt x="6935" y="7091"/>
                    <a:pt x="6667" y="7292"/>
                    <a:pt x="7018" y="6239"/>
                  </a:cubicBezTo>
                  <a:lnTo>
                    <a:pt x="8054" y="2814"/>
                  </a:lnTo>
                  <a:lnTo>
                    <a:pt x="7620" y="658"/>
                  </a:lnTo>
                  <a:cubicBezTo>
                    <a:pt x="7178" y="232"/>
                    <a:pt x="6584" y="0"/>
                    <a:pt x="59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876;p60"/>
            <p:cNvSpPr/>
            <p:nvPr/>
          </p:nvSpPr>
          <p:spPr>
            <a:xfrm>
              <a:off x="2806968" y="1530963"/>
              <a:ext cx="130700" cy="147302"/>
            </a:xfrm>
            <a:custGeom>
              <a:avLst/>
              <a:gdLst/>
              <a:ahLst/>
              <a:cxnLst/>
              <a:rect l="l" t="t" r="r" b="b"/>
              <a:pathLst>
                <a:path w="4078" h="4596" extrusionOk="0">
                  <a:moveTo>
                    <a:pt x="1855" y="0"/>
                  </a:moveTo>
                  <a:lnTo>
                    <a:pt x="0" y="3409"/>
                  </a:lnTo>
                  <a:lnTo>
                    <a:pt x="2523" y="4595"/>
                  </a:lnTo>
                  <a:cubicBezTo>
                    <a:pt x="2523" y="4595"/>
                    <a:pt x="3593" y="2974"/>
                    <a:pt x="3760" y="2189"/>
                  </a:cubicBezTo>
                  <a:cubicBezTo>
                    <a:pt x="4077" y="602"/>
                    <a:pt x="1855" y="0"/>
                    <a:pt x="18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877;p60"/>
            <p:cNvSpPr/>
            <p:nvPr/>
          </p:nvSpPr>
          <p:spPr>
            <a:xfrm>
              <a:off x="2703607" y="1827970"/>
              <a:ext cx="119450" cy="199095"/>
            </a:xfrm>
            <a:custGeom>
              <a:avLst/>
              <a:gdLst/>
              <a:ahLst/>
              <a:cxnLst/>
              <a:rect l="l" t="t" r="r" b="b"/>
              <a:pathLst>
                <a:path w="3727" h="6212" extrusionOk="0">
                  <a:moveTo>
                    <a:pt x="579" y="535"/>
                  </a:moveTo>
                  <a:lnTo>
                    <a:pt x="569" y="541"/>
                  </a:lnTo>
                  <a:cubicBezTo>
                    <a:pt x="569" y="542"/>
                    <a:pt x="569" y="543"/>
                    <a:pt x="569" y="544"/>
                  </a:cubicBezTo>
                  <a:lnTo>
                    <a:pt x="569" y="544"/>
                  </a:lnTo>
                  <a:cubicBezTo>
                    <a:pt x="572" y="541"/>
                    <a:pt x="576" y="538"/>
                    <a:pt x="579" y="535"/>
                  </a:cubicBezTo>
                  <a:close/>
                  <a:moveTo>
                    <a:pt x="569" y="544"/>
                  </a:moveTo>
                  <a:lnTo>
                    <a:pt x="569" y="544"/>
                  </a:lnTo>
                  <a:cubicBezTo>
                    <a:pt x="563" y="549"/>
                    <a:pt x="557" y="553"/>
                    <a:pt x="552" y="558"/>
                  </a:cubicBezTo>
                  <a:cubicBezTo>
                    <a:pt x="552" y="558"/>
                    <a:pt x="567" y="558"/>
                    <a:pt x="569" y="544"/>
                  </a:cubicBezTo>
                  <a:close/>
                  <a:moveTo>
                    <a:pt x="1" y="4969"/>
                  </a:moveTo>
                  <a:cubicBezTo>
                    <a:pt x="1" y="4977"/>
                    <a:pt x="4" y="4981"/>
                    <a:pt x="8" y="4983"/>
                  </a:cubicBezTo>
                  <a:lnTo>
                    <a:pt x="8" y="4983"/>
                  </a:lnTo>
                  <a:cubicBezTo>
                    <a:pt x="3" y="4978"/>
                    <a:pt x="1" y="4974"/>
                    <a:pt x="1" y="4969"/>
                  </a:cubicBezTo>
                  <a:close/>
                  <a:moveTo>
                    <a:pt x="1976" y="0"/>
                  </a:moveTo>
                  <a:cubicBezTo>
                    <a:pt x="1600" y="0"/>
                    <a:pt x="1241" y="101"/>
                    <a:pt x="920" y="291"/>
                  </a:cubicBezTo>
                  <a:cubicBezTo>
                    <a:pt x="796" y="368"/>
                    <a:pt x="687" y="445"/>
                    <a:pt x="579" y="535"/>
                  </a:cubicBezTo>
                  <a:lnTo>
                    <a:pt x="579" y="535"/>
                  </a:lnTo>
                  <a:lnTo>
                    <a:pt x="652" y="491"/>
                  </a:lnTo>
                  <a:cubicBezTo>
                    <a:pt x="736" y="441"/>
                    <a:pt x="836" y="374"/>
                    <a:pt x="936" y="324"/>
                  </a:cubicBezTo>
                  <a:cubicBezTo>
                    <a:pt x="1277" y="138"/>
                    <a:pt x="1662" y="38"/>
                    <a:pt x="2049" y="38"/>
                  </a:cubicBezTo>
                  <a:cubicBezTo>
                    <a:pt x="2079" y="38"/>
                    <a:pt x="2109" y="39"/>
                    <a:pt x="2139" y="40"/>
                  </a:cubicBezTo>
                  <a:cubicBezTo>
                    <a:pt x="2423" y="57"/>
                    <a:pt x="2691" y="140"/>
                    <a:pt x="2941" y="291"/>
                  </a:cubicBezTo>
                  <a:cubicBezTo>
                    <a:pt x="3225" y="458"/>
                    <a:pt x="3443" y="725"/>
                    <a:pt x="3560" y="1026"/>
                  </a:cubicBezTo>
                  <a:cubicBezTo>
                    <a:pt x="3626" y="1193"/>
                    <a:pt x="3660" y="1360"/>
                    <a:pt x="3643" y="1527"/>
                  </a:cubicBezTo>
                  <a:cubicBezTo>
                    <a:pt x="3626" y="1711"/>
                    <a:pt x="3576" y="1895"/>
                    <a:pt x="3493" y="2062"/>
                  </a:cubicBezTo>
                  <a:cubicBezTo>
                    <a:pt x="3309" y="2379"/>
                    <a:pt x="3025" y="2680"/>
                    <a:pt x="2841" y="3031"/>
                  </a:cubicBezTo>
                  <a:cubicBezTo>
                    <a:pt x="2741" y="3215"/>
                    <a:pt x="2674" y="3415"/>
                    <a:pt x="2657" y="3616"/>
                  </a:cubicBezTo>
                  <a:cubicBezTo>
                    <a:pt x="2641" y="3816"/>
                    <a:pt x="2641" y="4000"/>
                    <a:pt x="2657" y="4200"/>
                  </a:cubicBezTo>
                  <a:cubicBezTo>
                    <a:pt x="2707" y="4568"/>
                    <a:pt x="2707" y="4919"/>
                    <a:pt x="2657" y="5286"/>
                  </a:cubicBezTo>
                  <a:cubicBezTo>
                    <a:pt x="2624" y="5454"/>
                    <a:pt x="2557" y="5604"/>
                    <a:pt x="2473" y="5754"/>
                  </a:cubicBezTo>
                  <a:cubicBezTo>
                    <a:pt x="2390" y="5888"/>
                    <a:pt x="2290" y="6005"/>
                    <a:pt x="2139" y="6072"/>
                  </a:cubicBezTo>
                  <a:cubicBezTo>
                    <a:pt x="2042" y="6127"/>
                    <a:pt x="1923" y="6160"/>
                    <a:pt x="1799" y="6160"/>
                  </a:cubicBezTo>
                  <a:cubicBezTo>
                    <a:pt x="1773" y="6160"/>
                    <a:pt x="1747" y="6158"/>
                    <a:pt x="1722" y="6155"/>
                  </a:cubicBezTo>
                  <a:cubicBezTo>
                    <a:pt x="1588" y="6122"/>
                    <a:pt x="1471" y="6088"/>
                    <a:pt x="1354" y="6005"/>
                  </a:cubicBezTo>
                  <a:cubicBezTo>
                    <a:pt x="1153" y="5871"/>
                    <a:pt x="970" y="5721"/>
                    <a:pt x="803" y="5554"/>
                  </a:cubicBezTo>
                  <a:cubicBezTo>
                    <a:pt x="669" y="5437"/>
                    <a:pt x="535" y="5320"/>
                    <a:pt x="402" y="5203"/>
                  </a:cubicBezTo>
                  <a:cubicBezTo>
                    <a:pt x="301" y="5136"/>
                    <a:pt x="201" y="5069"/>
                    <a:pt x="101" y="5019"/>
                  </a:cubicBezTo>
                  <a:cubicBezTo>
                    <a:pt x="84" y="5002"/>
                    <a:pt x="51" y="5002"/>
                    <a:pt x="17" y="4986"/>
                  </a:cubicBezTo>
                  <a:cubicBezTo>
                    <a:pt x="17" y="4986"/>
                    <a:pt x="13" y="4986"/>
                    <a:pt x="8" y="4983"/>
                  </a:cubicBezTo>
                  <a:lnTo>
                    <a:pt x="8" y="4983"/>
                  </a:lnTo>
                  <a:cubicBezTo>
                    <a:pt x="22" y="4996"/>
                    <a:pt x="53" y="5012"/>
                    <a:pt x="101" y="5036"/>
                  </a:cubicBezTo>
                  <a:cubicBezTo>
                    <a:pt x="201" y="5086"/>
                    <a:pt x="285" y="5153"/>
                    <a:pt x="385" y="5220"/>
                  </a:cubicBezTo>
                  <a:cubicBezTo>
                    <a:pt x="519" y="5337"/>
                    <a:pt x="652" y="5454"/>
                    <a:pt x="786" y="5587"/>
                  </a:cubicBezTo>
                  <a:cubicBezTo>
                    <a:pt x="936" y="5754"/>
                    <a:pt x="1120" y="5921"/>
                    <a:pt x="1321" y="6055"/>
                  </a:cubicBezTo>
                  <a:cubicBezTo>
                    <a:pt x="1438" y="6122"/>
                    <a:pt x="1571" y="6172"/>
                    <a:pt x="1722" y="6205"/>
                  </a:cubicBezTo>
                  <a:cubicBezTo>
                    <a:pt x="1755" y="6209"/>
                    <a:pt x="1790" y="6211"/>
                    <a:pt x="1825" y="6211"/>
                  </a:cubicBezTo>
                  <a:cubicBezTo>
                    <a:pt x="1945" y="6211"/>
                    <a:pt x="2069" y="6187"/>
                    <a:pt x="2173" y="6122"/>
                  </a:cubicBezTo>
                  <a:cubicBezTo>
                    <a:pt x="2323" y="6038"/>
                    <a:pt x="2440" y="5921"/>
                    <a:pt x="2524" y="5788"/>
                  </a:cubicBezTo>
                  <a:cubicBezTo>
                    <a:pt x="2624" y="5637"/>
                    <a:pt x="2674" y="5470"/>
                    <a:pt x="2724" y="5303"/>
                  </a:cubicBezTo>
                  <a:cubicBezTo>
                    <a:pt x="2774" y="4936"/>
                    <a:pt x="2774" y="4568"/>
                    <a:pt x="2724" y="4200"/>
                  </a:cubicBezTo>
                  <a:cubicBezTo>
                    <a:pt x="2657" y="3816"/>
                    <a:pt x="2724" y="3415"/>
                    <a:pt x="2891" y="3064"/>
                  </a:cubicBezTo>
                  <a:cubicBezTo>
                    <a:pt x="3092" y="2713"/>
                    <a:pt x="3359" y="2429"/>
                    <a:pt x="3543" y="2078"/>
                  </a:cubicBezTo>
                  <a:cubicBezTo>
                    <a:pt x="3643" y="1911"/>
                    <a:pt x="3693" y="1728"/>
                    <a:pt x="3710" y="1544"/>
                  </a:cubicBezTo>
                  <a:cubicBezTo>
                    <a:pt x="3727" y="1360"/>
                    <a:pt x="3693" y="1176"/>
                    <a:pt x="3626" y="1009"/>
                  </a:cubicBezTo>
                  <a:cubicBezTo>
                    <a:pt x="3493" y="692"/>
                    <a:pt x="3259" y="424"/>
                    <a:pt x="2975" y="241"/>
                  </a:cubicBezTo>
                  <a:cubicBezTo>
                    <a:pt x="2724" y="90"/>
                    <a:pt x="2423" y="7"/>
                    <a:pt x="2139" y="7"/>
                  </a:cubicBezTo>
                  <a:cubicBezTo>
                    <a:pt x="2085" y="2"/>
                    <a:pt x="2030" y="0"/>
                    <a:pt x="1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878;p60"/>
            <p:cNvSpPr/>
            <p:nvPr/>
          </p:nvSpPr>
          <p:spPr>
            <a:xfrm>
              <a:off x="2827833" y="1916524"/>
              <a:ext cx="160154" cy="261368"/>
            </a:xfrm>
            <a:custGeom>
              <a:avLst/>
              <a:gdLst/>
              <a:ahLst/>
              <a:cxnLst/>
              <a:rect l="l" t="t" r="r" b="b"/>
              <a:pathLst>
                <a:path w="4997" h="8155" extrusionOk="0">
                  <a:moveTo>
                    <a:pt x="3526" y="1"/>
                  </a:moveTo>
                  <a:cubicBezTo>
                    <a:pt x="3393" y="17"/>
                    <a:pt x="3259" y="51"/>
                    <a:pt x="3142" y="84"/>
                  </a:cubicBezTo>
                  <a:cubicBezTo>
                    <a:pt x="2942" y="151"/>
                    <a:pt x="2741" y="251"/>
                    <a:pt x="2574" y="368"/>
                  </a:cubicBezTo>
                  <a:cubicBezTo>
                    <a:pt x="2056" y="752"/>
                    <a:pt x="1755" y="1337"/>
                    <a:pt x="1772" y="1972"/>
                  </a:cubicBezTo>
                  <a:cubicBezTo>
                    <a:pt x="1772" y="2356"/>
                    <a:pt x="1755" y="2741"/>
                    <a:pt x="1705" y="3125"/>
                  </a:cubicBezTo>
                  <a:cubicBezTo>
                    <a:pt x="1655" y="3325"/>
                    <a:pt x="1572" y="3526"/>
                    <a:pt x="1455" y="3676"/>
                  </a:cubicBezTo>
                  <a:cubicBezTo>
                    <a:pt x="1304" y="3843"/>
                    <a:pt x="1154" y="3994"/>
                    <a:pt x="970" y="4128"/>
                  </a:cubicBezTo>
                  <a:cubicBezTo>
                    <a:pt x="803" y="4261"/>
                    <a:pt x="619" y="4412"/>
                    <a:pt x="469" y="4579"/>
                  </a:cubicBezTo>
                  <a:cubicBezTo>
                    <a:pt x="302" y="4762"/>
                    <a:pt x="201" y="4963"/>
                    <a:pt x="135" y="5197"/>
                  </a:cubicBezTo>
                  <a:cubicBezTo>
                    <a:pt x="1" y="5648"/>
                    <a:pt x="51" y="6133"/>
                    <a:pt x="235" y="6567"/>
                  </a:cubicBezTo>
                  <a:cubicBezTo>
                    <a:pt x="419" y="6968"/>
                    <a:pt x="703" y="7302"/>
                    <a:pt x="1070" y="7536"/>
                  </a:cubicBezTo>
                  <a:cubicBezTo>
                    <a:pt x="1404" y="7753"/>
                    <a:pt x="1755" y="7920"/>
                    <a:pt x="2140" y="8021"/>
                  </a:cubicBezTo>
                  <a:cubicBezTo>
                    <a:pt x="2474" y="8104"/>
                    <a:pt x="2808" y="8138"/>
                    <a:pt x="3142" y="8154"/>
                  </a:cubicBezTo>
                  <a:cubicBezTo>
                    <a:pt x="3627" y="8154"/>
                    <a:pt x="4128" y="8121"/>
                    <a:pt x="4613" y="8054"/>
                  </a:cubicBezTo>
                  <a:cubicBezTo>
                    <a:pt x="4780" y="8037"/>
                    <a:pt x="4913" y="8004"/>
                    <a:pt x="4997" y="7987"/>
                  </a:cubicBezTo>
                  <a:lnTo>
                    <a:pt x="4997" y="7987"/>
                  </a:lnTo>
                  <a:lnTo>
                    <a:pt x="4596" y="8021"/>
                  </a:lnTo>
                  <a:cubicBezTo>
                    <a:pt x="4194" y="8076"/>
                    <a:pt x="3793" y="8108"/>
                    <a:pt x="3392" y="8108"/>
                  </a:cubicBezTo>
                  <a:cubicBezTo>
                    <a:pt x="3308" y="8108"/>
                    <a:pt x="3225" y="8107"/>
                    <a:pt x="3142" y="8104"/>
                  </a:cubicBezTo>
                  <a:cubicBezTo>
                    <a:pt x="2808" y="8087"/>
                    <a:pt x="2474" y="8037"/>
                    <a:pt x="2156" y="7954"/>
                  </a:cubicBezTo>
                  <a:cubicBezTo>
                    <a:pt x="1772" y="7870"/>
                    <a:pt x="1421" y="7703"/>
                    <a:pt x="1104" y="7486"/>
                  </a:cubicBezTo>
                  <a:cubicBezTo>
                    <a:pt x="753" y="7252"/>
                    <a:pt x="469" y="6918"/>
                    <a:pt x="302" y="6534"/>
                  </a:cubicBezTo>
                  <a:cubicBezTo>
                    <a:pt x="118" y="6116"/>
                    <a:pt x="85" y="5665"/>
                    <a:pt x="185" y="5214"/>
                  </a:cubicBezTo>
                  <a:cubicBezTo>
                    <a:pt x="252" y="4996"/>
                    <a:pt x="369" y="4796"/>
                    <a:pt x="519" y="4629"/>
                  </a:cubicBezTo>
                  <a:cubicBezTo>
                    <a:pt x="669" y="4462"/>
                    <a:pt x="836" y="4311"/>
                    <a:pt x="1020" y="4178"/>
                  </a:cubicBezTo>
                  <a:cubicBezTo>
                    <a:pt x="1204" y="4044"/>
                    <a:pt x="1354" y="3894"/>
                    <a:pt x="1505" y="3727"/>
                  </a:cubicBezTo>
                  <a:cubicBezTo>
                    <a:pt x="1638" y="3543"/>
                    <a:pt x="1722" y="3359"/>
                    <a:pt x="1772" y="3142"/>
                  </a:cubicBezTo>
                  <a:cubicBezTo>
                    <a:pt x="1822" y="2757"/>
                    <a:pt x="1839" y="2373"/>
                    <a:pt x="1822" y="1972"/>
                  </a:cubicBezTo>
                  <a:cubicBezTo>
                    <a:pt x="1805" y="1354"/>
                    <a:pt x="2106" y="769"/>
                    <a:pt x="2608" y="402"/>
                  </a:cubicBezTo>
                  <a:cubicBezTo>
                    <a:pt x="2758" y="285"/>
                    <a:pt x="2958" y="184"/>
                    <a:pt x="3142" y="117"/>
                  </a:cubicBezTo>
                  <a:cubicBezTo>
                    <a:pt x="3326" y="51"/>
                    <a:pt x="3493" y="17"/>
                    <a:pt x="3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879;p60"/>
            <p:cNvSpPr/>
            <p:nvPr/>
          </p:nvSpPr>
          <p:spPr>
            <a:xfrm>
              <a:off x="2680595" y="2183533"/>
              <a:ext cx="118906" cy="93426"/>
            </a:xfrm>
            <a:custGeom>
              <a:avLst/>
              <a:gdLst/>
              <a:ahLst/>
              <a:cxnLst/>
              <a:rect l="l" t="t" r="r" b="b"/>
              <a:pathLst>
                <a:path w="3710" h="2915" extrusionOk="0">
                  <a:moveTo>
                    <a:pt x="962" y="0"/>
                  </a:moveTo>
                  <a:cubicBezTo>
                    <a:pt x="869" y="0"/>
                    <a:pt x="776" y="8"/>
                    <a:pt x="685" y="24"/>
                  </a:cubicBezTo>
                  <a:cubicBezTo>
                    <a:pt x="485" y="74"/>
                    <a:pt x="301" y="157"/>
                    <a:pt x="150" y="274"/>
                  </a:cubicBezTo>
                  <a:cubicBezTo>
                    <a:pt x="117" y="308"/>
                    <a:pt x="67" y="358"/>
                    <a:pt x="34" y="391"/>
                  </a:cubicBezTo>
                  <a:cubicBezTo>
                    <a:pt x="17" y="425"/>
                    <a:pt x="0" y="441"/>
                    <a:pt x="0" y="441"/>
                  </a:cubicBezTo>
                  <a:cubicBezTo>
                    <a:pt x="17" y="441"/>
                    <a:pt x="67" y="391"/>
                    <a:pt x="167" y="308"/>
                  </a:cubicBezTo>
                  <a:cubicBezTo>
                    <a:pt x="318" y="191"/>
                    <a:pt x="501" y="107"/>
                    <a:pt x="702" y="74"/>
                  </a:cubicBezTo>
                  <a:cubicBezTo>
                    <a:pt x="783" y="64"/>
                    <a:pt x="867" y="58"/>
                    <a:pt x="952" y="58"/>
                  </a:cubicBezTo>
                  <a:cubicBezTo>
                    <a:pt x="1148" y="58"/>
                    <a:pt x="1351" y="88"/>
                    <a:pt x="1537" y="157"/>
                  </a:cubicBezTo>
                  <a:cubicBezTo>
                    <a:pt x="1871" y="274"/>
                    <a:pt x="2172" y="458"/>
                    <a:pt x="2423" y="709"/>
                  </a:cubicBezTo>
                  <a:cubicBezTo>
                    <a:pt x="2673" y="943"/>
                    <a:pt x="2891" y="1227"/>
                    <a:pt x="3074" y="1528"/>
                  </a:cubicBezTo>
                  <a:cubicBezTo>
                    <a:pt x="3242" y="1795"/>
                    <a:pt x="3392" y="2062"/>
                    <a:pt x="3509" y="2279"/>
                  </a:cubicBezTo>
                  <a:cubicBezTo>
                    <a:pt x="3559" y="2363"/>
                    <a:pt x="3609" y="2463"/>
                    <a:pt x="3643" y="2563"/>
                  </a:cubicBezTo>
                  <a:cubicBezTo>
                    <a:pt x="3676" y="2664"/>
                    <a:pt x="3693" y="2747"/>
                    <a:pt x="3643" y="2797"/>
                  </a:cubicBezTo>
                  <a:cubicBezTo>
                    <a:pt x="3609" y="2831"/>
                    <a:pt x="3576" y="2864"/>
                    <a:pt x="3526" y="2881"/>
                  </a:cubicBezTo>
                  <a:cubicBezTo>
                    <a:pt x="3492" y="2898"/>
                    <a:pt x="3475" y="2914"/>
                    <a:pt x="3475" y="2914"/>
                  </a:cubicBezTo>
                  <a:cubicBezTo>
                    <a:pt x="3492" y="2914"/>
                    <a:pt x="3509" y="2898"/>
                    <a:pt x="3526" y="2898"/>
                  </a:cubicBezTo>
                  <a:cubicBezTo>
                    <a:pt x="3576" y="2881"/>
                    <a:pt x="3626" y="2848"/>
                    <a:pt x="3676" y="2814"/>
                  </a:cubicBezTo>
                  <a:cubicBezTo>
                    <a:pt x="3693" y="2781"/>
                    <a:pt x="3709" y="2731"/>
                    <a:pt x="3709" y="2697"/>
                  </a:cubicBezTo>
                  <a:cubicBezTo>
                    <a:pt x="3709" y="2647"/>
                    <a:pt x="3693" y="2597"/>
                    <a:pt x="3693" y="2563"/>
                  </a:cubicBezTo>
                  <a:cubicBezTo>
                    <a:pt x="3643" y="2446"/>
                    <a:pt x="3609" y="2346"/>
                    <a:pt x="3542" y="2246"/>
                  </a:cubicBezTo>
                  <a:cubicBezTo>
                    <a:pt x="3425" y="2029"/>
                    <a:pt x="3292" y="1778"/>
                    <a:pt x="3125" y="1494"/>
                  </a:cubicBezTo>
                  <a:cubicBezTo>
                    <a:pt x="2941" y="1193"/>
                    <a:pt x="2724" y="909"/>
                    <a:pt x="2456" y="659"/>
                  </a:cubicBezTo>
                  <a:cubicBezTo>
                    <a:pt x="2206" y="408"/>
                    <a:pt x="1888" y="208"/>
                    <a:pt x="1554" y="91"/>
                  </a:cubicBezTo>
                  <a:cubicBezTo>
                    <a:pt x="1361" y="34"/>
                    <a:pt x="1160" y="0"/>
                    <a:pt x="9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880;p60"/>
            <p:cNvSpPr/>
            <p:nvPr/>
          </p:nvSpPr>
          <p:spPr>
            <a:xfrm>
              <a:off x="2843922" y="1741948"/>
              <a:ext cx="40191" cy="46825"/>
            </a:xfrm>
            <a:custGeom>
              <a:avLst/>
              <a:gdLst/>
              <a:ahLst/>
              <a:cxnLst/>
              <a:rect l="l" t="t" r="r" b="b"/>
              <a:pathLst>
                <a:path w="1254" h="1461" extrusionOk="0">
                  <a:moveTo>
                    <a:pt x="100" y="1"/>
                  </a:moveTo>
                  <a:cubicBezTo>
                    <a:pt x="67" y="101"/>
                    <a:pt x="34" y="218"/>
                    <a:pt x="34" y="335"/>
                  </a:cubicBezTo>
                  <a:cubicBezTo>
                    <a:pt x="0" y="619"/>
                    <a:pt x="67" y="903"/>
                    <a:pt x="217" y="1137"/>
                  </a:cubicBezTo>
                  <a:cubicBezTo>
                    <a:pt x="318" y="1254"/>
                    <a:pt x="435" y="1354"/>
                    <a:pt x="585" y="1421"/>
                  </a:cubicBezTo>
                  <a:cubicBezTo>
                    <a:pt x="671" y="1445"/>
                    <a:pt x="765" y="1461"/>
                    <a:pt x="856" y="1461"/>
                  </a:cubicBezTo>
                  <a:cubicBezTo>
                    <a:pt x="889" y="1461"/>
                    <a:pt x="921" y="1459"/>
                    <a:pt x="953" y="1454"/>
                  </a:cubicBezTo>
                  <a:cubicBezTo>
                    <a:pt x="1036" y="1437"/>
                    <a:pt x="1120" y="1404"/>
                    <a:pt x="1187" y="1337"/>
                  </a:cubicBezTo>
                  <a:cubicBezTo>
                    <a:pt x="1237" y="1304"/>
                    <a:pt x="1253" y="1287"/>
                    <a:pt x="1253" y="1270"/>
                  </a:cubicBezTo>
                  <a:lnTo>
                    <a:pt x="1253" y="1270"/>
                  </a:lnTo>
                  <a:cubicBezTo>
                    <a:pt x="1153" y="1337"/>
                    <a:pt x="1053" y="1371"/>
                    <a:pt x="953" y="1404"/>
                  </a:cubicBezTo>
                  <a:cubicBezTo>
                    <a:pt x="923" y="1408"/>
                    <a:pt x="894" y="1410"/>
                    <a:pt x="865" y="1410"/>
                  </a:cubicBezTo>
                  <a:cubicBezTo>
                    <a:pt x="777" y="1410"/>
                    <a:pt x="689" y="1392"/>
                    <a:pt x="602" y="1354"/>
                  </a:cubicBezTo>
                  <a:cubicBezTo>
                    <a:pt x="468" y="1304"/>
                    <a:pt x="351" y="1204"/>
                    <a:pt x="284" y="1087"/>
                  </a:cubicBezTo>
                  <a:cubicBezTo>
                    <a:pt x="134" y="869"/>
                    <a:pt x="67" y="602"/>
                    <a:pt x="84" y="335"/>
                  </a:cubicBezTo>
                  <a:cubicBezTo>
                    <a:pt x="84" y="134"/>
                    <a:pt x="117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881;p60"/>
            <p:cNvSpPr/>
            <p:nvPr/>
          </p:nvSpPr>
          <p:spPr>
            <a:xfrm>
              <a:off x="2855171" y="1544648"/>
              <a:ext cx="36954" cy="118072"/>
            </a:xfrm>
            <a:custGeom>
              <a:avLst/>
              <a:gdLst/>
              <a:ahLst/>
              <a:cxnLst/>
              <a:rect l="l" t="t" r="r" b="b"/>
              <a:pathLst>
                <a:path w="1153" h="3684" extrusionOk="0">
                  <a:moveTo>
                    <a:pt x="1003" y="0"/>
                  </a:moveTo>
                  <a:cubicBezTo>
                    <a:pt x="986" y="0"/>
                    <a:pt x="969" y="2"/>
                    <a:pt x="952" y="8"/>
                  </a:cubicBezTo>
                  <a:cubicBezTo>
                    <a:pt x="769" y="8"/>
                    <a:pt x="585" y="108"/>
                    <a:pt x="468" y="242"/>
                  </a:cubicBezTo>
                  <a:cubicBezTo>
                    <a:pt x="384" y="342"/>
                    <a:pt x="334" y="476"/>
                    <a:pt x="318" y="609"/>
                  </a:cubicBezTo>
                  <a:cubicBezTo>
                    <a:pt x="301" y="760"/>
                    <a:pt x="334" y="910"/>
                    <a:pt x="418" y="1044"/>
                  </a:cubicBezTo>
                  <a:cubicBezTo>
                    <a:pt x="501" y="1161"/>
                    <a:pt x="568" y="1311"/>
                    <a:pt x="602" y="1461"/>
                  </a:cubicBezTo>
                  <a:cubicBezTo>
                    <a:pt x="618" y="1528"/>
                    <a:pt x="602" y="1612"/>
                    <a:pt x="568" y="1679"/>
                  </a:cubicBezTo>
                  <a:cubicBezTo>
                    <a:pt x="518" y="1762"/>
                    <a:pt x="485" y="1829"/>
                    <a:pt x="418" y="1879"/>
                  </a:cubicBezTo>
                  <a:cubicBezTo>
                    <a:pt x="301" y="2013"/>
                    <a:pt x="184" y="2146"/>
                    <a:pt x="100" y="2297"/>
                  </a:cubicBezTo>
                  <a:cubicBezTo>
                    <a:pt x="34" y="2447"/>
                    <a:pt x="0" y="2614"/>
                    <a:pt x="0" y="2765"/>
                  </a:cubicBezTo>
                  <a:cubicBezTo>
                    <a:pt x="17" y="2915"/>
                    <a:pt x="50" y="3065"/>
                    <a:pt x="117" y="3199"/>
                  </a:cubicBezTo>
                  <a:cubicBezTo>
                    <a:pt x="184" y="3316"/>
                    <a:pt x="267" y="3400"/>
                    <a:pt x="384" y="3483"/>
                  </a:cubicBezTo>
                  <a:cubicBezTo>
                    <a:pt x="518" y="3600"/>
                    <a:pt x="702" y="3667"/>
                    <a:pt x="886" y="3684"/>
                  </a:cubicBezTo>
                  <a:cubicBezTo>
                    <a:pt x="936" y="3684"/>
                    <a:pt x="986" y="3684"/>
                    <a:pt x="1036" y="3667"/>
                  </a:cubicBezTo>
                  <a:lnTo>
                    <a:pt x="1086" y="3667"/>
                  </a:lnTo>
                  <a:cubicBezTo>
                    <a:pt x="1086" y="3659"/>
                    <a:pt x="1069" y="3659"/>
                    <a:pt x="1036" y="3659"/>
                  </a:cubicBezTo>
                  <a:cubicBezTo>
                    <a:pt x="1003" y="3659"/>
                    <a:pt x="952" y="3659"/>
                    <a:pt x="886" y="3650"/>
                  </a:cubicBezTo>
                  <a:cubicBezTo>
                    <a:pt x="719" y="3634"/>
                    <a:pt x="551" y="3550"/>
                    <a:pt x="401" y="3450"/>
                  </a:cubicBezTo>
                  <a:cubicBezTo>
                    <a:pt x="201" y="3283"/>
                    <a:pt x="67" y="3032"/>
                    <a:pt x="67" y="2765"/>
                  </a:cubicBezTo>
                  <a:cubicBezTo>
                    <a:pt x="67" y="2614"/>
                    <a:pt x="100" y="2464"/>
                    <a:pt x="167" y="2330"/>
                  </a:cubicBezTo>
                  <a:cubicBezTo>
                    <a:pt x="251" y="2180"/>
                    <a:pt x="351" y="2046"/>
                    <a:pt x="468" y="1929"/>
                  </a:cubicBezTo>
                  <a:cubicBezTo>
                    <a:pt x="535" y="1862"/>
                    <a:pt x="585" y="1796"/>
                    <a:pt x="618" y="1712"/>
                  </a:cubicBezTo>
                  <a:cubicBezTo>
                    <a:pt x="668" y="1629"/>
                    <a:pt x="685" y="1545"/>
                    <a:pt x="668" y="1445"/>
                  </a:cubicBezTo>
                  <a:cubicBezTo>
                    <a:pt x="618" y="1294"/>
                    <a:pt x="551" y="1144"/>
                    <a:pt x="468" y="1010"/>
                  </a:cubicBezTo>
                  <a:cubicBezTo>
                    <a:pt x="334" y="776"/>
                    <a:pt x="351" y="492"/>
                    <a:pt x="501" y="275"/>
                  </a:cubicBezTo>
                  <a:cubicBezTo>
                    <a:pt x="618" y="141"/>
                    <a:pt x="785" y="41"/>
                    <a:pt x="952" y="24"/>
                  </a:cubicBezTo>
                  <a:lnTo>
                    <a:pt x="1153" y="24"/>
                  </a:lnTo>
                  <a:cubicBezTo>
                    <a:pt x="1136" y="24"/>
                    <a:pt x="1120" y="8"/>
                    <a:pt x="1103" y="8"/>
                  </a:cubicBezTo>
                  <a:cubicBezTo>
                    <a:pt x="1069" y="8"/>
                    <a:pt x="1036" y="0"/>
                    <a:pt x="10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882;p60"/>
            <p:cNvSpPr/>
            <p:nvPr/>
          </p:nvSpPr>
          <p:spPr>
            <a:xfrm>
              <a:off x="2681108" y="1575929"/>
              <a:ext cx="50927" cy="127495"/>
            </a:xfrm>
            <a:custGeom>
              <a:avLst/>
              <a:gdLst/>
              <a:ahLst/>
              <a:cxnLst/>
              <a:rect l="l" t="t" r="r" b="b"/>
              <a:pathLst>
                <a:path w="1589" h="3978" extrusionOk="0">
                  <a:moveTo>
                    <a:pt x="51" y="1"/>
                  </a:moveTo>
                  <a:cubicBezTo>
                    <a:pt x="34" y="18"/>
                    <a:pt x="18" y="18"/>
                    <a:pt x="1" y="18"/>
                  </a:cubicBezTo>
                  <a:cubicBezTo>
                    <a:pt x="68" y="18"/>
                    <a:pt x="134" y="18"/>
                    <a:pt x="201" y="34"/>
                  </a:cubicBezTo>
                  <a:cubicBezTo>
                    <a:pt x="402" y="68"/>
                    <a:pt x="569" y="151"/>
                    <a:pt x="686" y="302"/>
                  </a:cubicBezTo>
                  <a:cubicBezTo>
                    <a:pt x="769" y="419"/>
                    <a:pt x="820" y="536"/>
                    <a:pt x="836" y="669"/>
                  </a:cubicBezTo>
                  <a:cubicBezTo>
                    <a:pt x="836" y="820"/>
                    <a:pt x="836" y="970"/>
                    <a:pt x="803" y="1120"/>
                  </a:cubicBezTo>
                  <a:cubicBezTo>
                    <a:pt x="769" y="1271"/>
                    <a:pt x="736" y="1438"/>
                    <a:pt x="719" y="1622"/>
                  </a:cubicBezTo>
                  <a:cubicBezTo>
                    <a:pt x="686" y="1805"/>
                    <a:pt x="719" y="2006"/>
                    <a:pt x="803" y="2173"/>
                  </a:cubicBezTo>
                  <a:cubicBezTo>
                    <a:pt x="903" y="2323"/>
                    <a:pt x="1037" y="2457"/>
                    <a:pt x="1187" y="2574"/>
                  </a:cubicBezTo>
                  <a:cubicBezTo>
                    <a:pt x="1321" y="2674"/>
                    <a:pt x="1404" y="2825"/>
                    <a:pt x="1438" y="2975"/>
                  </a:cubicBezTo>
                  <a:cubicBezTo>
                    <a:pt x="1521" y="3259"/>
                    <a:pt x="1438" y="3543"/>
                    <a:pt x="1237" y="3744"/>
                  </a:cubicBezTo>
                  <a:cubicBezTo>
                    <a:pt x="1087" y="3877"/>
                    <a:pt x="903" y="3944"/>
                    <a:pt x="719" y="3961"/>
                  </a:cubicBezTo>
                  <a:cubicBezTo>
                    <a:pt x="636" y="3961"/>
                    <a:pt x="569" y="3961"/>
                    <a:pt x="502" y="3944"/>
                  </a:cubicBezTo>
                  <a:lnTo>
                    <a:pt x="502" y="3944"/>
                  </a:lnTo>
                  <a:cubicBezTo>
                    <a:pt x="519" y="3961"/>
                    <a:pt x="535" y="3961"/>
                    <a:pt x="552" y="3961"/>
                  </a:cubicBezTo>
                  <a:cubicBezTo>
                    <a:pt x="602" y="3978"/>
                    <a:pt x="669" y="3978"/>
                    <a:pt x="719" y="3978"/>
                  </a:cubicBezTo>
                  <a:cubicBezTo>
                    <a:pt x="920" y="3978"/>
                    <a:pt x="1104" y="3911"/>
                    <a:pt x="1254" y="3777"/>
                  </a:cubicBezTo>
                  <a:cubicBezTo>
                    <a:pt x="1488" y="3577"/>
                    <a:pt x="1588" y="3259"/>
                    <a:pt x="1505" y="2958"/>
                  </a:cubicBezTo>
                  <a:cubicBezTo>
                    <a:pt x="1471" y="2791"/>
                    <a:pt x="1371" y="2641"/>
                    <a:pt x="1237" y="2524"/>
                  </a:cubicBezTo>
                  <a:cubicBezTo>
                    <a:pt x="1087" y="2407"/>
                    <a:pt x="970" y="2290"/>
                    <a:pt x="853" y="2140"/>
                  </a:cubicBezTo>
                  <a:cubicBezTo>
                    <a:pt x="786" y="1972"/>
                    <a:pt x="753" y="1805"/>
                    <a:pt x="786" y="1622"/>
                  </a:cubicBezTo>
                  <a:cubicBezTo>
                    <a:pt x="803" y="1455"/>
                    <a:pt x="836" y="1287"/>
                    <a:pt x="870" y="1120"/>
                  </a:cubicBezTo>
                  <a:cubicBezTo>
                    <a:pt x="903" y="970"/>
                    <a:pt x="903" y="820"/>
                    <a:pt x="886" y="653"/>
                  </a:cubicBezTo>
                  <a:cubicBezTo>
                    <a:pt x="870" y="519"/>
                    <a:pt x="820" y="385"/>
                    <a:pt x="719" y="285"/>
                  </a:cubicBezTo>
                  <a:cubicBezTo>
                    <a:pt x="602" y="118"/>
                    <a:pt x="419" y="18"/>
                    <a:pt x="2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883;p60"/>
            <p:cNvSpPr/>
            <p:nvPr/>
          </p:nvSpPr>
          <p:spPr>
            <a:xfrm>
              <a:off x="2659154" y="1319401"/>
              <a:ext cx="237266" cy="196114"/>
            </a:xfrm>
            <a:custGeom>
              <a:avLst/>
              <a:gdLst/>
              <a:ahLst/>
              <a:cxnLst/>
              <a:rect l="l" t="t" r="r" b="b"/>
              <a:pathLst>
                <a:path w="7403" h="6119" extrusionOk="0">
                  <a:moveTo>
                    <a:pt x="4751" y="1"/>
                  </a:moveTo>
                  <a:cubicBezTo>
                    <a:pt x="4645" y="1"/>
                    <a:pt x="4537" y="12"/>
                    <a:pt x="4429" y="35"/>
                  </a:cubicBezTo>
                  <a:lnTo>
                    <a:pt x="2006" y="453"/>
                  </a:lnTo>
                  <a:cubicBezTo>
                    <a:pt x="1722" y="586"/>
                    <a:pt x="1354" y="1104"/>
                    <a:pt x="1237" y="1388"/>
                  </a:cubicBezTo>
                  <a:cubicBezTo>
                    <a:pt x="1170" y="1606"/>
                    <a:pt x="1070" y="2057"/>
                    <a:pt x="970" y="2257"/>
                  </a:cubicBezTo>
                  <a:cubicBezTo>
                    <a:pt x="853" y="2491"/>
                    <a:pt x="619" y="2658"/>
                    <a:pt x="452" y="2859"/>
                  </a:cubicBezTo>
                  <a:cubicBezTo>
                    <a:pt x="1" y="3443"/>
                    <a:pt x="218" y="4312"/>
                    <a:pt x="886" y="4613"/>
                  </a:cubicBezTo>
                  <a:cubicBezTo>
                    <a:pt x="652" y="4964"/>
                    <a:pt x="686" y="5448"/>
                    <a:pt x="1003" y="5766"/>
                  </a:cubicBezTo>
                  <a:cubicBezTo>
                    <a:pt x="1233" y="5996"/>
                    <a:pt x="1551" y="6119"/>
                    <a:pt x="1875" y="6119"/>
                  </a:cubicBezTo>
                  <a:cubicBezTo>
                    <a:pt x="1975" y="6119"/>
                    <a:pt x="2075" y="6107"/>
                    <a:pt x="2173" y="6083"/>
                  </a:cubicBezTo>
                  <a:cubicBezTo>
                    <a:pt x="2591" y="5983"/>
                    <a:pt x="2958" y="5766"/>
                    <a:pt x="3259" y="5465"/>
                  </a:cubicBezTo>
                  <a:cubicBezTo>
                    <a:pt x="3459" y="5281"/>
                    <a:pt x="3660" y="5064"/>
                    <a:pt x="3927" y="5031"/>
                  </a:cubicBezTo>
                  <a:cubicBezTo>
                    <a:pt x="4004" y="5019"/>
                    <a:pt x="4104" y="5007"/>
                    <a:pt x="4201" y="5007"/>
                  </a:cubicBezTo>
                  <a:cubicBezTo>
                    <a:pt x="4380" y="5007"/>
                    <a:pt x="4551" y="5047"/>
                    <a:pt x="4562" y="5198"/>
                  </a:cubicBezTo>
                  <a:cubicBezTo>
                    <a:pt x="4618" y="5767"/>
                    <a:pt x="5100" y="6013"/>
                    <a:pt x="5635" y="6013"/>
                  </a:cubicBezTo>
                  <a:cubicBezTo>
                    <a:pt x="5744" y="6013"/>
                    <a:pt x="5855" y="6003"/>
                    <a:pt x="5966" y="5983"/>
                  </a:cubicBezTo>
                  <a:cubicBezTo>
                    <a:pt x="6450" y="5900"/>
                    <a:pt x="7319" y="5749"/>
                    <a:pt x="6968" y="4496"/>
                  </a:cubicBezTo>
                  <a:cubicBezTo>
                    <a:pt x="6918" y="4245"/>
                    <a:pt x="6952" y="3995"/>
                    <a:pt x="7052" y="3761"/>
                  </a:cubicBezTo>
                  <a:cubicBezTo>
                    <a:pt x="7102" y="3611"/>
                    <a:pt x="7219" y="3477"/>
                    <a:pt x="7286" y="3310"/>
                  </a:cubicBezTo>
                  <a:cubicBezTo>
                    <a:pt x="7403" y="2992"/>
                    <a:pt x="7269" y="2625"/>
                    <a:pt x="6968" y="2458"/>
                  </a:cubicBezTo>
                  <a:cubicBezTo>
                    <a:pt x="6801" y="2391"/>
                    <a:pt x="6634" y="2324"/>
                    <a:pt x="6484" y="2224"/>
                  </a:cubicBezTo>
                  <a:cubicBezTo>
                    <a:pt x="6317" y="2040"/>
                    <a:pt x="6350" y="1739"/>
                    <a:pt x="6333" y="1489"/>
                  </a:cubicBezTo>
                  <a:cubicBezTo>
                    <a:pt x="6274" y="647"/>
                    <a:pt x="5562" y="1"/>
                    <a:pt x="47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884;p60"/>
            <p:cNvSpPr/>
            <p:nvPr/>
          </p:nvSpPr>
          <p:spPr>
            <a:xfrm>
              <a:off x="2714312" y="1338534"/>
              <a:ext cx="124290" cy="201018"/>
            </a:xfrm>
            <a:custGeom>
              <a:avLst/>
              <a:gdLst/>
              <a:ahLst/>
              <a:cxnLst/>
              <a:rect l="l" t="t" r="r" b="b"/>
              <a:pathLst>
                <a:path w="3878" h="6272" extrusionOk="0">
                  <a:moveTo>
                    <a:pt x="1714" y="1"/>
                  </a:moveTo>
                  <a:cubicBezTo>
                    <a:pt x="1123" y="1"/>
                    <a:pt x="532" y="147"/>
                    <a:pt x="1" y="440"/>
                  </a:cubicBezTo>
                  <a:cubicBezTo>
                    <a:pt x="1" y="440"/>
                    <a:pt x="51" y="2780"/>
                    <a:pt x="151" y="3799"/>
                  </a:cubicBezTo>
                  <a:cubicBezTo>
                    <a:pt x="251" y="4818"/>
                    <a:pt x="1287" y="4885"/>
                    <a:pt x="1287" y="4885"/>
                  </a:cubicBezTo>
                  <a:cubicBezTo>
                    <a:pt x="1287" y="4885"/>
                    <a:pt x="1371" y="5988"/>
                    <a:pt x="1421" y="6272"/>
                  </a:cubicBezTo>
                  <a:lnTo>
                    <a:pt x="3877" y="6238"/>
                  </a:lnTo>
                  <a:lnTo>
                    <a:pt x="3760" y="641"/>
                  </a:lnTo>
                  <a:lnTo>
                    <a:pt x="3593" y="541"/>
                  </a:lnTo>
                  <a:cubicBezTo>
                    <a:pt x="3022" y="181"/>
                    <a:pt x="2368" y="1"/>
                    <a:pt x="1714" y="1"/>
                  </a:cubicBezTo>
                  <a:close/>
                </a:path>
              </a:pathLst>
            </a:custGeom>
            <a:solidFill>
              <a:srgbClr val="D89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885;p60"/>
            <p:cNvSpPr/>
            <p:nvPr/>
          </p:nvSpPr>
          <p:spPr>
            <a:xfrm>
              <a:off x="2741105" y="1399750"/>
              <a:ext cx="11794" cy="40415"/>
            </a:xfrm>
            <a:custGeom>
              <a:avLst/>
              <a:gdLst/>
              <a:ahLst/>
              <a:cxnLst/>
              <a:rect l="l" t="t" r="r" b="b"/>
              <a:pathLst>
                <a:path w="368" h="1261" extrusionOk="0">
                  <a:moveTo>
                    <a:pt x="334" y="1"/>
                  </a:moveTo>
                  <a:lnTo>
                    <a:pt x="334" y="1"/>
                  </a:lnTo>
                  <a:cubicBezTo>
                    <a:pt x="234" y="251"/>
                    <a:pt x="151" y="502"/>
                    <a:pt x="100" y="753"/>
                  </a:cubicBezTo>
                  <a:cubicBezTo>
                    <a:pt x="67" y="853"/>
                    <a:pt x="34" y="953"/>
                    <a:pt x="17" y="1053"/>
                  </a:cubicBezTo>
                  <a:cubicBezTo>
                    <a:pt x="0" y="1104"/>
                    <a:pt x="0" y="1154"/>
                    <a:pt x="17" y="1204"/>
                  </a:cubicBezTo>
                  <a:cubicBezTo>
                    <a:pt x="17" y="1237"/>
                    <a:pt x="50" y="1254"/>
                    <a:pt x="84" y="1254"/>
                  </a:cubicBezTo>
                  <a:lnTo>
                    <a:pt x="134" y="1254"/>
                  </a:lnTo>
                  <a:cubicBezTo>
                    <a:pt x="158" y="1259"/>
                    <a:pt x="183" y="1261"/>
                    <a:pt x="207" y="1261"/>
                  </a:cubicBezTo>
                  <a:cubicBezTo>
                    <a:pt x="265" y="1261"/>
                    <a:pt x="321" y="1249"/>
                    <a:pt x="368" y="1237"/>
                  </a:cubicBezTo>
                  <a:cubicBezTo>
                    <a:pt x="301" y="1204"/>
                    <a:pt x="217" y="1204"/>
                    <a:pt x="134" y="1204"/>
                  </a:cubicBezTo>
                  <a:cubicBezTo>
                    <a:pt x="100" y="1204"/>
                    <a:pt x="67" y="1204"/>
                    <a:pt x="67" y="1170"/>
                  </a:cubicBezTo>
                  <a:cubicBezTo>
                    <a:pt x="67" y="1137"/>
                    <a:pt x="67" y="1104"/>
                    <a:pt x="84" y="1070"/>
                  </a:cubicBezTo>
                  <a:lnTo>
                    <a:pt x="167" y="769"/>
                  </a:lnTo>
                  <a:cubicBezTo>
                    <a:pt x="251" y="519"/>
                    <a:pt x="301" y="268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886;p60"/>
            <p:cNvSpPr/>
            <p:nvPr/>
          </p:nvSpPr>
          <p:spPr>
            <a:xfrm>
              <a:off x="2755560" y="1478465"/>
              <a:ext cx="41248" cy="24678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287" y="1"/>
                  </a:moveTo>
                  <a:cubicBezTo>
                    <a:pt x="919" y="285"/>
                    <a:pt x="468" y="469"/>
                    <a:pt x="0" y="502"/>
                  </a:cubicBezTo>
                  <a:lnTo>
                    <a:pt x="17" y="770"/>
                  </a:lnTo>
                  <a:cubicBezTo>
                    <a:pt x="1053" y="753"/>
                    <a:pt x="1287" y="1"/>
                    <a:pt x="1287" y="1"/>
                  </a:cubicBezTo>
                  <a:close/>
                </a:path>
              </a:pathLst>
            </a:custGeom>
            <a:solidFill>
              <a:srgbClr val="BF7A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887;p60"/>
            <p:cNvSpPr/>
            <p:nvPr/>
          </p:nvSpPr>
          <p:spPr>
            <a:xfrm>
              <a:off x="2769470" y="1401352"/>
              <a:ext cx="8077" cy="8077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18" y="1"/>
                  </a:moveTo>
                  <a:cubicBezTo>
                    <a:pt x="51" y="1"/>
                    <a:pt x="1" y="51"/>
                    <a:pt x="1" y="135"/>
                  </a:cubicBezTo>
                  <a:cubicBezTo>
                    <a:pt x="1" y="201"/>
                    <a:pt x="51" y="252"/>
                    <a:pt x="134" y="252"/>
                  </a:cubicBezTo>
                  <a:cubicBezTo>
                    <a:pt x="201" y="252"/>
                    <a:pt x="251" y="185"/>
                    <a:pt x="251" y="118"/>
                  </a:cubicBezTo>
                  <a:cubicBezTo>
                    <a:pt x="251" y="51"/>
                    <a:pt x="185" y="1"/>
                    <a:pt x="1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888;p60"/>
            <p:cNvSpPr/>
            <p:nvPr/>
          </p:nvSpPr>
          <p:spPr>
            <a:xfrm>
              <a:off x="2767867" y="1396000"/>
              <a:ext cx="16634" cy="4936"/>
            </a:xfrm>
            <a:custGeom>
              <a:avLst/>
              <a:gdLst/>
              <a:ahLst/>
              <a:cxnLst/>
              <a:rect l="l" t="t" r="r" b="b"/>
              <a:pathLst>
                <a:path w="519" h="154" extrusionOk="0">
                  <a:moveTo>
                    <a:pt x="268" y="1"/>
                  </a:moveTo>
                  <a:cubicBezTo>
                    <a:pt x="201" y="1"/>
                    <a:pt x="118" y="18"/>
                    <a:pt x="67" y="68"/>
                  </a:cubicBezTo>
                  <a:cubicBezTo>
                    <a:pt x="17" y="101"/>
                    <a:pt x="1" y="118"/>
                    <a:pt x="1" y="134"/>
                  </a:cubicBezTo>
                  <a:cubicBezTo>
                    <a:pt x="2" y="136"/>
                    <a:pt x="6" y="137"/>
                    <a:pt x="10" y="137"/>
                  </a:cubicBezTo>
                  <a:cubicBezTo>
                    <a:pt x="44" y="137"/>
                    <a:pt x="149" y="84"/>
                    <a:pt x="268" y="84"/>
                  </a:cubicBezTo>
                  <a:cubicBezTo>
                    <a:pt x="389" y="84"/>
                    <a:pt x="483" y="153"/>
                    <a:pt x="512" y="153"/>
                  </a:cubicBezTo>
                  <a:cubicBezTo>
                    <a:pt x="515" y="153"/>
                    <a:pt x="517" y="153"/>
                    <a:pt x="519" y="151"/>
                  </a:cubicBezTo>
                  <a:cubicBezTo>
                    <a:pt x="519" y="134"/>
                    <a:pt x="502" y="101"/>
                    <a:pt x="468" y="68"/>
                  </a:cubicBezTo>
                  <a:cubicBezTo>
                    <a:pt x="402" y="34"/>
                    <a:pt x="335" y="1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889;p60"/>
            <p:cNvSpPr/>
            <p:nvPr/>
          </p:nvSpPr>
          <p:spPr>
            <a:xfrm>
              <a:off x="2723959" y="1401288"/>
              <a:ext cx="8077" cy="7692"/>
            </a:xfrm>
            <a:custGeom>
              <a:avLst/>
              <a:gdLst/>
              <a:ahLst/>
              <a:cxnLst/>
              <a:rect l="l" t="t" r="r" b="b"/>
              <a:pathLst>
                <a:path w="252" h="240" extrusionOk="0">
                  <a:moveTo>
                    <a:pt x="139" y="0"/>
                  </a:moveTo>
                  <a:cubicBezTo>
                    <a:pt x="132" y="0"/>
                    <a:pt x="125" y="1"/>
                    <a:pt x="117" y="3"/>
                  </a:cubicBezTo>
                  <a:cubicBezTo>
                    <a:pt x="51" y="3"/>
                    <a:pt x="1" y="53"/>
                    <a:pt x="1" y="120"/>
                  </a:cubicBezTo>
                  <a:cubicBezTo>
                    <a:pt x="1" y="180"/>
                    <a:pt x="41" y="239"/>
                    <a:pt x="109" y="239"/>
                  </a:cubicBezTo>
                  <a:cubicBezTo>
                    <a:pt x="117" y="239"/>
                    <a:pt x="125" y="239"/>
                    <a:pt x="134" y="237"/>
                  </a:cubicBezTo>
                  <a:cubicBezTo>
                    <a:pt x="201" y="237"/>
                    <a:pt x="251" y="187"/>
                    <a:pt x="251" y="120"/>
                  </a:cubicBezTo>
                  <a:cubicBezTo>
                    <a:pt x="251" y="60"/>
                    <a:pt x="198" y="0"/>
                    <a:pt x="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890;p60"/>
            <p:cNvSpPr/>
            <p:nvPr/>
          </p:nvSpPr>
          <p:spPr>
            <a:xfrm>
              <a:off x="2721266" y="1396545"/>
              <a:ext cx="17179" cy="4936"/>
            </a:xfrm>
            <a:custGeom>
              <a:avLst/>
              <a:gdLst/>
              <a:ahLst/>
              <a:cxnLst/>
              <a:rect l="l" t="t" r="r" b="b"/>
              <a:pathLst>
                <a:path w="536" h="154" extrusionOk="0">
                  <a:moveTo>
                    <a:pt x="268" y="1"/>
                  </a:moveTo>
                  <a:cubicBezTo>
                    <a:pt x="201" y="1"/>
                    <a:pt x="135" y="34"/>
                    <a:pt x="68" y="67"/>
                  </a:cubicBezTo>
                  <a:cubicBezTo>
                    <a:pt x="18" y="101"/>
                    <a:pt x="1" y="134"/>
                    <a:pt x="18" y="134"/>
                  </a:cubicBezTo>
                  <a:cubicBezTo>
                    <a:pt x="20" y="136"/>
                    <a:pt x="22" y="137"/>
                    <a:pt x="26" y="137"/>
                  </a:cubicBezTo>
                  <a:cubicBezTo>
                    <a:pt x="57" y="137"/>
                    <a:pt x="149" y="84"/>
                    <a:pt x="268" y="84"/>
                  </a:cubicBezTo>
                  <a:cubicBezTo>
                    <a:pt x="390" y="84"/>
                    <a:pt x="484" y="153"/>
                    <a:pt x="512" y="153"/>
                  </a:cubicBezTo>
                  <a:cubicBezTo>
                    <a:pt x="515" y="153"/>
                    <a:pt x="517" y="152"/>
                    <a:pt x="519" y="151"/>
                  </a:cubicBezTo>
                  <a:cubicBezTo>
                    <a:pt x="536" y="134"/>
                    <a:pt x="519" y="117"/>
                    <a:pt x="469" y="84"/>
                  </a:cubicBezTo>
                  <a:cubicBezTo>
                    <a:pt x="419" y="34"/>
                    <a:pt x="352" y="17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891;p60"/>
            <p:cNvSpPr/>
            <p:nvPr/>
          </p:nvSpPr>
          <p:spPr>
            <a:xfrm>
              <a:off x="2759823" y="1439396"/>
              <a:ext cx="15576" cy="13397"/>
            </a:xfrm>
            <a:custGeom>
              <a:avLst/>
              <a:gdLst/>
              <a:ahLst/>
              <a:cxnLst/>
              <a:rect l="l" t="t" r="r" b="b"/>
              <a:pathLst>
                <a:path w="486" h="418" extrusionOk="0">
                  <a:moveTo>
                    <a:pt x="302" y="0"/>
                  </a:moveTo>
                  <a:cubicBezTo>
                    <a:pt x="252" y="0"/>
                    <a:pt x="201" y="17"/>
                    <a:pt x="168" y="50"/>
                  </a:cubicBezTo>
                  <a:cubicBezTo>
                    <a:pt x="151" y="84"/>
                    <a:pt x="151" y="134"/>
                    <a:pt x="135" y="151"/>
                  </a:cubicBezTo>
                  <a:cubicBezTo>
                    <a:pt x="118" y="159"/>
                    <a:pt x="105" y="159"/>
                    <a:pt x="93" y="159"/>
                  </a:cubicBezTo>
                  <a:cubicBezTo>
                    <a:pt x="80" y="159"/>
                    <a:pt x="68" y="159"/>
                    <a:pt x="51" y="167"/>
                  </a:cubicBezTo>
                  <a:cubicBezTo>
                    <a:pt x="18" y="184"/>
                    <a:pt x="1" y="217"/>
                    <a:pt x="1" y="251"/>
                  </a:cubicBezTo>
                  <a:cubicBezTo>
                    <a:pt x="1" y="284"/>
                    <a:pt x="1" y="318"/>
                    <a:pt x="18" y="351"/>
                  </a:cubicBezTo>
                  <a:lnTo>
                    <a:pt x="18" y="368"/>
                  </a:lnTo>
                  <a:cubicBezTo>
                    <a:pt x="18" y="385"/>
                    <a:pt x="18" y="401"/>
                    <a:pt x="34" y="401"/>
                  </a:cubicBezTo>
                  <a:cubicBezTo>
                    <a:pt x="51" y="401"/>
                    <a:pt x="68" y="418"/>
                    <a:pt x="85" y="418"/>
                  </a:cubicBezTo>
                  <a:cubicBezTo>
                    <a:pt x="151" y="418"/>
                    <a:pt x="201" y="418"/>
                    <a:pt x="268" y="401"/>
                  </a:cubicBezTo>
                  <a:cubicBezTo>
                    <a:pt x="318" y="401"/>
                    <a:pt x="369" y="385"/>
                    <a:pt x="419" y="351"/>
                  </a:cubicBezTo>
                  <a:cubicBezTo>
                    <a:pt x="452" y="318"/>
                    <a:pt x="486" y="268"/>
                    <a:pt x="486" y="217"/>
                  </a:cubicBezTo>
                  <a:cubicBezTo>
                    <a:pt x="486" y="167"/>
                    <a:pt x="452" y="117"/>
                    <a:pt x="419" y="84"/>
                  </a:cubicBezTo>
                  <a:cubicBezTo>
                    <a:pt x="385" y="50"/>
                    <a:pt x="335" y="17"/>
                    <a:pt x="302" y="0"/>
                  </a:cubicBezTo>
                  <a:close/>
                </a:path>
              </a:pathLst>
            </a:custGeom>
            <a:solidFill>
              <a:srgbClr val="BF7A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892;p60"/>
            <p:cNvSpPr/>
            <p:nvPr/>
          </p:nvSpPr>
          <p:spPr>
            <a:xfrm>
              <a:off x="2757162" y="1438851"/>
              <a:ext cx="17179" cy="12339"/>
            </a:xfrm>
            <a:custGeom>
              <a:avLst/>
              <a:gdLst/>
              <a:ahLst/>
              <a:cxnLst/>
              <a:rect l="l" t="t" r="r" b="b"/>
              <a:pathLst>
                <a:path w="536" h="385" extrusionOk="0">
                  <a:moveTo>
                    <a:pt x="535" y="1"/>
                  </a:moveTo>
                  <a:lnTo>
                    <a:pt x="0" y="385"/>
                  </a:lnTo>
                  <a:cubicBezTo>
                    <a:pt x="234" y="368"/>
                    <a:pt x="435" y="218"/>
                    <a:pt x="535" y="1"/>
                  </a:cubicBezTo>
                  <a:close/>
                </a:path>
              </a:pathLst>
            </a:custGeom>
            <a:solidFill>
              <a:srgbClr val="BF7A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893;p60"/>
            <p:cNvSpPr/>
            <p:nvPr/>
          </p:nvSpPr>
          <p:spPr>
            <a:xfrm>
              <a:off x="2757162" y="1438819"/>
              <a:ext cx="17179" cy="12403"/>
            </a:xfrm>
            <a:custGeom>
              <a:avLst/>
              <a:gdLst/>
              <a:ahLst/>
              <a:cxnLst/>
              <a:rect l="l" t="t" r="r" b="b"/>
              <a:pathLst>
                <a:path w="536" h="387" extrusionOk="0">
                  <a:moveTo>
                    <a:pt x="532" y="0"/>
                  </a:moveTo>
                  <a:cubicBezTo>
                    <a:pt x="511" y="0"/>
                    <a:pt x="444" y="140"/>
                    <a:pt x="301" y="235"/>
                  </a:cubicBezTo>
                  <a:cubicBezTo>
                    <a:pt x="201" y="286"/>
                    <a:pt x="101" y="352"/>
                    <a:pt x="0" y="386"/>
                  </a:cubicBezTo>
                  <a:cubicBezTo>
                    <a:pt x="12" y="387"/>
                    <a:pt x="24" y="387"/>
                    <a:pt x="35" y="387"/>
                  </a:cubicBezTo>
                  <a:cubicBezTo>
                    <a:pt x="272" y="387"/>
                    <a:pt x="487" y="225"/>
                    <a:pt x="535" y="2"/>
                  </a:cubicBezTo>
                  <a:cubicBezTo>
                    <a:pt x="534" y="1"/>
                    <a:pt x="533" y="0"/>
                    <a:pt x="5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894;p60"/>
            <p:cNvSpPr/>
            <p:nvPr/>
          </p:nvSpPr>
          <p:spPr>
            <a:xfrm>
              <a:off x="2721811" y="1387411"/>
              <a:ext cx="12339" cy="1667"/>
            </a:xfrm>
            <a:custGeom>
              <a:avLst/>
              <a:gdLst/>
              <a:ahLst/>
              <a:cxnLst/>
              <a:rect l="l" t="t" r="r" b="b"/>
              <a:pathLst>
                <a:path w="385" h="52" extrusionOk="0">
                  <a:moveTo>
                    <a:pt x="244" y="1"/>
                  </a:moveTo>
                  <a:cubicBezTo>
                    <a:pt x="159" y="1"/>
                    <a:pt x="76" y="19"/>
                    <a:pt x="1" y="52"/>
                  </a:cubicBezTo>
                  <a:lnTo>
                    <a:pt x="385" y="18"/>
                  </a:lnTo>
                  <a:cubicBezTo>
                    <a:pt x="338" y="6"/>
                    <a:pt x="290" y="1"/>
                    <a:pt x="244" y="1"/>
                  </a:cubicBezTo>
                  <a:close/>
                </a:path>
              </a:pathLst>
            </a:custGeom>
            <a:solidFill>
              <a:srgbClr val="BF7A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895;p60"/>
            <p:cNvSpPr/>
            <p:nvPr/>
          </p:nvSpPr>
          <p:spPr>
            <a:xfrm>
              <a:off x="2721266" y="1385231"/>
              <a:ext cx="12884" cy="4743"/>
            </a:xfrm>
            <a:custGeom>
              <a:avLst/>
              <a:gdLst/>
              <a:ahLst/>
              <a:cxnLst/>
              <a:rect l="l" t="t" r="r" b="b"/>
              <a:pathLst>
                <a:path w="402" h="148" extrusionOk="0">
                  <a:moveTo>
                    <a:pt x="238" y="0"/>
                  </a:moveTo>
                  <a:cubicBezTo>
                    <a:pt x="226" y="0"/>
                    <a:pt x="214" y="1"/>
                    <a:pt x="201" y="3"/>
                  </a:cubicBezTo>
                  <a:cubicBezTo>
                    <a:pt x="68" y="19"/>
                    <a:pt x="1" y="86"/>
                    <a:pt x="18" y="120"/>
                  </a:cubicBezTo>
                  <a:cubicBezTo>
                    <a:pt x="27" y="139"/>
                    <a:pt x="60" y="147"/>
                    <a:pt x="106" y="147"/>
                  </a:cubicBezTo>
                  <a:cubicBezTo>
                    <a:pt x="138" y="147"/>
                    <a:pt x="177" y="143"/>
                    <a:pt x="218" y="136"/>
                  </a:cubicBezTo>
                  <a:cubicBezTo>
                    <a:pt x="302" y="136"/>
                    <a:pt x="385" y="120"/>
                    <a:pt x="402" y="86"/>
                  </a:cubicBezTo>
                  <a:cubicBezTo>
                    <a:pt x="402" y="56"/>
                    <a:pt x="336" y="0"/>
                    <a:pt x="2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896;p60"/>
            <p:cNvSpPr/>
            <p:nvPr/>
          </p:nvSpPr>
          <p:spPr>
            <a:xfrm>
              <a:off x="2767867" y="1388276"/>
              <a:ext cx="17179" cy="2404"/>
            </a:xfrm>
            <a:custGeom>
              <a:avLst/>
              <a:gdLst/>
              <a:ahLst/>
              <a:cxnLst/>
              <a:rect l="l" t="t" r="r" b="b"/>
              <a:pathLst>
                <a:path w="536" h="75" extrusionOk="0">
                  <a:moveTo>
                    <a:pt x="222" y="0"/>
                  </a:moveTo>
                  <a:cubicBezTo>
                    <a:pt x="146" y="0"/>
                    <a:pt x="70" y="13"/>
                    <a:pt x="1" y="41"/>
                  </a:cubicBezTo>
                  <a:lnTo>
                    <a:pt x="535" y="75"/>
                  </a:lnTo>
                  <a:cubicBezTo>
                    <a:pt x="438" y="26"/>
                    <a:pt x="329" y="0"/>
                    <a:pt x="222" y="0"/>
                  </a:cubicBezTo>
                  <a:close/>
                </a:path>
              </a:pathLst>
            </a:custGeom>
            <a:solidFill>
              <a:srgbClr val="BF7A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897;p60"/>
            <p:cNvSpPr/>
            <p:nvPr/>
          </p:nvSpPr>
          <p:spPr>
            <a:xfrm>
              <a:off x="2767386" y="1386289"/>
              <a:ext cx="18172" cy="4872"/>
            </a:xfrm>
            <a:custGeom>
              <a:avLst/>
              <a:gdLst/>
              <a:ahLst/>
              <a:cxnLst/>
              <a:rect l="l" t="t" r="r" b="b"/>
              <a:pathLst>
                <a:path w="567" h="152" extrusionOk="0">
                  <a:moveTo>
                    <a:pt x="239" y="1"/>
                  </a:moveTo>
                  <a:cubicBezTo>
                    <a:pt x="96" y="1"/>
                    <a:pt x="0" y="73"/>
                    <a:pt x="16" y="103"/>
                  </a:cubicBezTo>
                  <a:cubicBezTo>
                    <a:pt x="16" y="137"/>
                    <a:pt x="133" y="137"/>
                    <a:pt x="283" y="137"/>
                  </a:cubicBezTo>
                  <a:cubicBezTo>
                    <a:pt x="372" y="137"/>
                    <a:pt x="454" y="152"/>
                    <a:pt x="503" y="152"/>
                  </a:cubicBezTo>
                  <a:cubicBezTo>
                    <a:pt x="528" y="152"/>
                    <a:pt x="545" y="148"/>
                    <a:pt x="550" y="137"/>
                  </a:cubicBezTo>
                  <a:cubicBezTo>
                    <a:pt x="567" y="103"/>
                    <a:pt x="450" y="3"/>
                    <a:pt x="283" y="3"/>
                  </a:cubicBezTo>
                  <a:cubicBezTo>
                    <a:pt x="268" y="2"/>
                    <a:pt x="254" y="1"/>
                    <a:pt x="2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898;p60"/>
            <p:cNvSpPr/>
            <p:nvPr/>
          </p:nvSpPr>
          <p:spPr>
            <a:xfrm>
              <a:off x="2700402" y="1310555"/>
              <a:ext cx="134963" cy="74580"/>
            </a:xfrm>
            <a:custGeom>
              <a:avLst/>
              <a:gdLst/>
              <a:ahLst/>
              <a:cxnLst/>
              <a:rect l="l" t="t" r="r" b="b"/>
              <a:pathLst>
                <a:path w="4211" h="2327" extrusionOk="0">
                  <a:moveTo>
                    <a:pt x="1887" y="1"/>
                  </a:moveTo>
                  <a:cubicBezTo>
                    <a:pt x="1283" y="1"/>
                    <a:pt x="699" y="295"/>
                    <a:pt x="335" y="795"/>
                  </a:cubicBezTo>
                  <a:cubicBezTo>
                    <a:pt x="117" y="1113"/>
                    <a:pt x="0" y="1564"/>
                    <a:pt x="201" y="1898"/>
                  </a:cubicBezTo>
                  <a:cubicBezTo>
                    <a:pt x="340" y="2118"/>
                    <a:pt x="565" y="2222"/>
                    <a:pt x="789" y="2222"/>
                  </a:cubicBezTo>
                  <a:cubicBezTo>
                    <a:pt x="1076" y="2222"/>
                    <a:pt x="1360" y="2050"/>
                    <a:pt x="1454" y="1731"/>
                  </a:cubicBezTo>
                  <a:cubicBezTo>
                    <a:pt x="1454" y="2111"/>
                    <a:pt x="1736" y="2296"/>
                    <a:pt x="2019" y="2296"/>
                  </a:cubicBezTo>
                  <a:cubicBezTo>
                    <a:pt x="2321" y="2296"/>
                    <a:pt x="2625" y="2086"/>
                    <a:pt x="2590" y="1681"/>
                  </a:cubicBezTo>
                  <a:lnTo>
                    <a:pt x="2590" y="1681"/>
                  </a:lnTo>
                  <a:cubicBezTo>
                    <a:pt x="2657" y="1882"/>
                    <a:pt x="2791" y="2065"/>
                    <a:pt x="2958" y="2199"/>
                  </a:cubicBezTo>
                  <a:cubicBezTo>
                    <a:pt x="3028" y="2250"/>
                    <a:pt x="3109" y="2275"/>
                    <a:pt x="3188" y="2275"/>
                  </a:cubicBezTo>
                  <a:cubicBezTo>
                    <a:pt x="3317" y="2275"/>
                    <a:pt x="3443" y="2212"/>
                    <a:pt x="3526" y="2099"/>
                  </a:cubicBezTo>
                  <a:cubicBezTo>
                    <a:pt x="3626" y="2213"/>
                    <a:pt x="3750" y="2327"/>
                    <a:pt x="3898" y="2327"/>
                  </a:cubicBezTo>
                  <a:cubicBezTo>
                    <a:pt x="3924" y="2327"/>
                    <a:pt x="3950" y="2323"/>
                    <a:pt x="3977" y="2316"/>
                  </a:cubicBezTo>
                  <a:cubicBezTo>
                    <a:pt x="4127" y="2266"/>
                    <a:pt x="4211" y="2132"/>
                    <a:pt x="4211" y="1965"/>
                  </a:cubicBezTo>
                  <a:cubicBezTo>
                    <a:pt x="4194" y="1815"/>
                    <a:pt x="4144" y="1681"/>
                    <a:pt x="4061" y="1547"/>
                  </a:cubicBezTo>
                  <a:cubicBezTo>
                    <a:pt x="3739" y="985"/>
                    <a:pt x="3263" y="468"/>
                    <a:pt x="2647" y="266"/>
                  </a:cubicBezTo>
                  <a:lnTo>
                    <a:pt x="2647" y="266"/>
                  </a:lnTo>
                  <a:cubicBezTo>
                    <a:pt x="2498" y="106"/>
                    <a:pt x="2301" y="10"/>
                    <a:pt x="2072" y="10"/>
                  </a:cubicBezTo>
                  <a:cubicBezTo>
                    <a:pt x="2011" y="4"/>
                    <a:pt x="1949" y="1"/>
                    <a:pt x="188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899;p60"/>
            <p:cNvSpPr/>
            <p:nvPr/>
          </p:nvSpPr>
          <p:spPr>
            <a:xfrm>
              <a:off x="2800013" y="1345137"/>
              <a:ext cx="71792" cy="167942"/>
            </a:xfrm>
            <a:custGeom>
              <a:avLst/>
              <a:gdLst/>
              <a:ahLst/>
              <a:cxnLst/>
              <a:rect l="l" t="t" r="r" b="b"/>
              <a:pathLst>
                <a:path w="2240" h="5240" extrusionOk="0">
                  <a:moveTo>
                    <a:pt x="1103" y="1"/>
                  </a:moveTo>
                  <a:lnTo>
                    <a:pt x="334" y="585"/>
                  </a:lnTo>
                  <a:cubicBezTo>
                    <a:pt x="652" y="1137"/>
                    <a:pt x="652" y="1805"/>
                    <a:pt x="351" y="2373"/>
                  </a:cubicBezTo>
                  <a:cubicBezTo>
                    <a:pt x="234" y="2523"/>
                    <a:pt x="151" y="2707"/>
                    <a:pt x="67" y="2874"/>
                  </a:cubicBezTo>
                  <a:cubicBezTo>
                    <a:pt x="0" y="3058"/>
                    <a:pt x="50" y="3275"/>
                    <a:pt x="184" y="3409"/>
                  </a:cubicBezTo>
                  <a:cubicBezTo>
                    <a:pt x="284" y="3493"/>
                    <a:pt x="435" y="3526"/>
                    <a:pt x="451" y="3643"/>
                  </a:cubicBezTo>
                  <a:cubicBezTo>
                    <a:pt x="451" y="3693"/>
                    <a:pt x="451" y="3760"/>
                    <a:pt x="418" y="3810"/>
                  </a:cubicBezTo>
                  <a:cubicBezTo>
                    <a:pt x="334" y="4044"/>
                    <a:pt x="318" y="4311"/>
                    <a:pt x="384" y="4545"/>
                  </a:cubicBezTo>
                  <a:cubicBezTo>
                    <a:pt x="418" y="4796"/>
                    <a:pt x="585" y="4996"/>
                    <a:pt x="819" y="5080"/>
                  </a:cubicBezTo>
                  <a:cubicBezTo>
                    <a:pt x="967" y="5142"/>
                    <a:pt x="1060" y="5240"/>
                    <a:pt x="1261" y="5240"/>
                  </a:cubicBezTo>
                  <a:cubicBezTo>
                    <a:pt x="1331" y="5240"/>
                    <a:pt x="1416" y="5227"/>
                    <a:pt x="1521" y="5197"/>
                  </a:cubicBezTo>
                  <a:cubicBezTo>
                    <a:pt x="2239" y="5013"/>
                    <a:pt x="1988" y="3409"/>
                    <a:pt x="1922" y="2674"/>
                  </a:cubicBezTo>
                  <a:cubicBezTo>
                    <a:pt x="1855" y="1939"/>
                    <a:pt x="1504" y="619"/>
                    <a:pt x="11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900;p60"/>
            <p:cNvSpPr/>
            <p:nvPr/>
          </p:nvSpPr>
          <p:spPr>
            <a:xfrm>
              <a:off x="2736298" y="1510066"/>
              <a:ext cx="102304" cy="96470"/>
            </a:xfrm>
            <a:custGeom>
              <a:avLst/>
              <a:gdLst/>
              <a:ahLst/>
              <a:cxnLst/>
              <a:rect l="l" t="t" r="r" b="b"/>
              <a:pathLst>
                <a:path w="3192" h="3010" extrusionOk="0">
                  <a:moveTo>
                    <a:pt x="2022" y="1"/>
                  </a:moveTo>
                  <a:lnTo>
                    <a:pt x="685" y="485"/>
                  </a:lnTo>
                  <a:cubicBezTo>
                    <a:pt x="685" y="485"/>
                    <a:pt x="1" y="3010"/>
                    <a:pt x="358" y="3010"/>
                  </a:cubicBezTo>
                  <a:cubicBezTo>
                    <a:pt x="376" y="3010"/>
                    <a:pt x="395" y="3004"/>
                    <a:pt x="418" y="2992"/>
                  </a:cubicBezTo>
                  <a:cubicBezTo>
                    <a:pt x="885" y="2708"/>
                    <a:pt x="3191" y="886"/>
                    <a:pt x="3191" y="886"/>
                  </a:cubicBezTo>
                  <a:lnTo>
                    <a:pt x="2022" y="1"/>
                  </a:lnTo>
                  <a:close/>
                </a:path>
              </a:pathLst>
            </a:custGeom>
            <a:solidFill>
              <a:srgbClr val="D89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901;p60"/>
            <p:cNvSpPr/>
            <p:nvPr/>
          </p:nvSpPr>
          <p:spPr>
            <a:xfrm>
              <a:off x="2497974" y="1619741"/>
              <a:ext cx="390946" cy="174576"/>
            </a:xfrm>
            <a:custGeom>
              <a:avLst/>
              <a:gdLst/>
              <a:ahLst/>
              <a:cxnLst/>
              <a:rect l="l" t="t" r="r" b="b"/>
              <a:pathLst>
                <a:path w="12198" h="5447" extrusionOk="0">
                  <a:moveTo>
                    <a:pt x="2740" y="1"/>
                  </a:moveTo>
                  <a:cubicBezTo>
                    <a:pt x="2706" y="1"/>
                    <a:pt x="2671" y="12"/>
                    <a:pt x="2640" y="37"/>
                  </a:cubicBezTo>
                  <a:cubicBezTo>
                    <a:pt x="2540" y="121"/>
                    <a:pt x="2457" y="472"/>
                    <a:pt x="2540" y="906"/>
                  </a:cubicBezTo>
                  <a:cubicBezTo>
                    <a:pt x="2540" y="923"/>
                    <a:pt x="2540" y="923"/>
                    <a:pt x="2540" y="923"/>
                  </a:cubicBezTo>
                  <a:cubicBezTo>
                    <a:pt x="2560" y="1059"/>
                    <a:pt x="2529" y="1110"/>
                    <a:pt x="2469" y="1110"/>
                  </a:cubicBezTo>
                  <a:cubicBezTo>
                    <a:pt x="2332" y="1110"/>
                    <a:pt x="2045" y="839"/>
                    <a:pt x="1905" y="722"/>
                  </a:cubicBezTo>
                  <a:cubicBezTo>
                    <a:pt x="1724" y="558"/>
                    <a:pt x="1140" y="70"/>
                    <a:pt x="1025" y="70"/>
                  </a:cubicBezTo>
                  <a:cubicBezTo>
                    <a:pt x="1023" y="70"/>
                    <a:pt x="1021" y="71"/>
                    <a:pt x="1020" y="71"/>
                  </a:cubicBezTo>
                  <a:cubicBezTo>
                    <a:pt x="886" y="104"/>
                    <a:pt x="886" y="255"/>
                    <a:pt x="1070" y="422"/>
                  </a:cubicBezTo>
                  <a:cubicBezTo>
                    <a:pt x="1270" y="589"/>
                    <a:pt x="1805" y="1123"/>
                    <a:pt x="1705" y="1224"/>
                  </a:cubicBezTo>
                  <a:cubicBezTo>
                    <a:pt x="1700" y="1229"/>
                    <a:pt x="1693" y="1232"/>
                    <a:pt x="1684" y="1232"/>
                  </a:cubicBezTo>
                  <a:cubicBezTo>
                    <a:pt x="1524" y="1232"/>
                    <a:pt x="686" y="438"/>
                    <a:pt x="686" y="438"/>
                  </a:cubicBezTo>
                  <a:cubicBezTo>
                    <a:pt x="686" y="438"/>
                    <a:pt x="571" y="304"/>
                    <a:pt x="474" y="304"/>
                  </a:cubicBezTo>
                  <a:cubicBezTo>
                    <a:pt x="448" y="304"/>
                    <a:pt x="423" y="313"/>
                    <a:pt x="401" y="338"/>
                  </a:cubicBezTo>
                  <a:cubicBezTo>
                    <a:pt x="201" y="522"/>
                    <a:pt x="1270" y="1391"/>
                    <a:pt x="1371" y="1458"/>
                  </a:cubicBezTo>
                  <a:cubicBezTo>
                    <a:pt x="1422" y="1509"/>
                    <a:pt x="1385" y="1580"/>
                    <a:pt x="1327" y="1580"/>
                  </a:cubicBezTo>
                  <a:cubicBezTo>
                    <a:pt x="1309" y="1580"/>
                    <a:pt x="1290" y="1573"/>
                    <a:pt x="1270" y="1558"/>
                  </a:cubicBezTo>
                  <a:cubicBezTo>
                    <a:pt x="1211" y="1513"/>
                    <a:pt x="524" y="842"/>
                    <a:pt x="236" y="842"/>
                  </a:cubicBezTo>
                  <a:cubicBezTo>
                    <a:pt x="201" y="842"/>
                    <a:pt x="172" y="851"/>
                    <a:pt x="151" y="873"/>
                  </a:cubicBezTo>
                  <a:cubicBezTo>
                    <a:pt x="0" y="1023"/>
                    <a:pt x="1020" y="1575"/>
                    <a:pt x="1103" y="1859"/>
                  </a:cubicBezTo>
                  <a:cubicBezTo>
                    <a:pt x="1116" y="1898"/>
                    <a:pt x="1108" y="1915"/>
                    <a:pt x="1086" y="1915"/>
                  </a:cubicBezTo>
                  <a:cubicBezTo>
                    <a:pt x="973" y="1915"/>
                    <a:pt x="468" y="1472"/>
                    <a:pt x="272" y="1472"/>
                  </a:cubicBezTo>
                  <a:cubicBezTo>
                    <a:pt x="250" y="1472"/>
                    <a:pt x="231" y="1478"/>
                    <a:pt x="218" y="1491"/>
                  </a:cubicBezTo>
                  <a:cubicBezTo>
                    <a:pt x="168" y="1558"/>
                    <a:pt x="134" y="1608"/>
                    <a:pt x="669" y="1976"/>
                  </a:cubicBezTo>
                  <a:cubicBezTo>
                    <a:pt x="1120" y="2260"/>
                    <a:pt x="1571" y="2527"/>
                    <a:pt x="2039" y="2761"/>
                  </a:cubicBezTo>
                  <a:lnTo>
                    <a:pt x="2106" y="2778"/>
                  </a:lnTo>
                  <a:cubicBezTo>
                    <a:pt x="2106" y="2778"/>
                    <a:pt x="5784" y="5447"/>
                    <a:pt x="8386" y="5447"/>
                  </a:cubicBezTo>
                  <a:cubicBezTo>
                    <a:pt x="9167" y="5447"/>
                    <a:pt x="9851" y="5207"/>
                    <a:pt x="10310" y="4582"/>
                  </a:cubicBezTo>
                  <a:cubicBezTo>
                    <a:pt x="11011" y="3646"/>
                    <a:pt x="11646" y="2661"/>
                    <a:pt x="12198" y="1625"/>
                  </a:cubicBezTo>
                  <a:lnTo>
                    <a:pt x="9842" y="505"/>
                  </a:lnTo>
                  <a:cubicBezTo>
                    <a:pt x="9842" y="505"/>
                    <a:pt x="8275" y="2978"/>
                    <a:pt x="7894" y="2978"/>
                  </a:cubicBezTo>
                  <a:cubicBezTo>
                    <a:pt x="7892" y="2978"/>
                    <a:pt x="7889" y="2978"/>
                    <a:pt x="7887" y="2978"/>
                  </a:cubicBezTo>
                  <a:cubicBezTo>
                    <a:pt x="5899" y="2828"/>
                    <a:pt x="3927" y="1809"/>
                    <a:pt x="3225" y="1424"/>
                  </a:cubicBezTo>
                  <a:cubicBezTo>
                    <a:pt x="3175" y="1341"/>
                    <a:pt x="3108" y="1224"/>
                    <a:pt x="3025" y="1073"/>
                  </a:cubicBezTo>
                  <a:cubicBezTo>
                    <a:pt x="2975" y="956"/>
                    <a:pt x="2924" y="823"/>
                    <a:pt x="2908" y="689"/>
                  </a:cubicBezTo>
                  <a:cubicBezTo>
                    <a:pt x="2874" y="555"/>
                    <a:pt x="2874" y="405"/>
                    <a:pt x="2874" y="255"/>
                  </a:cubicBezTo>
                  <a:cubicBezTo>
                    <a:pt x="2874" y="238"/>
                    <a:pt x="2874" y="221"/>
                    <a:pt x="2891" y="221"/>
                  </a:cubicBezTo>
                  <a:cubicBezTo>
                    <a:pt x="2891" y="188"/>
                    <a:pt x="2891" y="171"/>
                    <a:pt x="2891" y="154"/>
                  </a:cubicBezTo>
                  <a:cubicBezTo>
                    <a:pt x="2891" y="61"/>
                    <a:pt x="2818" y="1"/>
                    <a:pt x="2740" y="1"/>
                  </a:cubicBezTo>
                  <a:close/>
                </a:path>
              </a:pathLst>
            </a:custGeom>
            <a:solidFill>
              <a:srgbClr val="D89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902;p60"/>
            <p:cNvSpPr/>
            <p:nvPr/>
          </p:nvSpPr>
          <p:spPr>
            <a:xfrm>
              <a:off x="1321451" y="2568229"/>
              <a:ext cx="119995" cy="52883"/>
            </a:xfrm>
            <a:custGeom>
              <a:avLst/>
              <a:gdLst/>
              <a:ahLst/>
              <a:cxnLst/>
              <a:rect l="l" t="t" r="r" b="b"/>
              <a:pathLst>
                <a:path w="3744" h="1650" extrusionOk="0">
                  <a:moveTo>
                    <a:pt x="2006" y="1"/>
                  </a:moveTo>
                  <a:lnTo>
                    <a:pt x="1" y="17"/>
                  </a:lnTo>
                  <a:lnTo>
                    <a:pt x="1" y="1588"/>
                  </a:lnTo>
                  <a:lnTo>
                    <a:pt x="118" y="1605"/>
                  </a:lnTo>
                  <a:cubicBezTo>
                    <a:pt x="451" y="1615"/>
                    <a:pt x="1416" y="1649"/>
                    <a:pt x="2211" y="1649"/>
                  </a:cubicBezTo>
                  <a:cubicBezTo>
                    <a:pt x="2732" y="1649"/>
                    <a:pt x="3180" y="1634"/>
                    <a:pt x="3326" y="1588"/>
                  </a:cubicBezTo>
                  <a:cubicBezTo>
                    <a:pt x="3743" y="1454"/>
                    <a:pt x="2022" y="1087"/>
                    <a:pt x="2022" y="1087"/>
                  </a:cubicBezTo>
                  <a:lnTo>
                    <a:pt x="200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903;p60"/>
            <p:cNvSpPr/>
            <p:nvPr/>
          </p:nvSpPr>
          <p:spPr>
            <a:xfrm>
              <a:off x="1320393" y="2616977"/>
              <a:ext cx="109803" cy="2179"/>
            </a:xfrm>
            <a:custGeom>
              <a:avLst/>
              <a:gdLst/>
              <a:ahLst/>
              <a:cxnLst/>
              <a:rect l="l" t="t" r="r" b="b"/>
              <a:pathLst>
                <a:path w="3426" h="68" extrusionOk="0">
                  <a:moveTo>
                    <a:pt x="3392" y="0"/>
                  </a:moveTo>
                  <a:lnTo>
                    <a:pt x="3292" y="17"/>
                  </a:lnTo>
                  <a:lnTo>
                    <a:pt x="3392" y="17"/>
                  </a:lnTo>
                  <a:cubicBezTo>
                    <a:pt x="3392" y="17"/>
                    <a:pt x="3409" y="17"/>
                    <a:pt x="3426" y="0"/>
                  </a:cubicBezTo>
                  <a:close/>
                  <a:moveTo>
                    <a:pt x="0" y="17"/>
                  </a:moveTo>
                  <a:cubicBezTo>
                    <a:pt x="17" y="17"/>
                    <a:pt x="17" y="17"/>
                    <a:pt x="34" y="34"/>
                  </a:cubicBezTo>
                  <a:lnTo>
                    <a:pt x="134" y="34"/>
                  </a:lnTo>
                  <a:lnTo>
                    <a:pt x="502" y="50"/>
                  </a:lnTo>
                  <a:cubicBezTo>
                    <a:pt x="802" y="50"/>
                    <a:pt x="1237" y="67"/>
                    <a:pt x="1705" y="67"/>
                  </a:cubicBezTo>
                  <a:cubicBezTo>
                    <a:pt x="2189" y="67"/>
                    <a:pt x="2607" y="50"/>
                    <a:pt x="2924" y="34"/>
                  </a:cubicBezTo>
                  <a:lnTo>
                    <a:pt x="3292" y="17"/>
                  </a:lnTo>
                  <a:lnTo>
                    <a:pt x="2924" y="17"/>
                  </a:lnTo>
                  <a:cubicBezTo>
                    <a:pt x="2607" y="34"/>
                    <a:pt x="2189" y="34"/>
                    <a:pt x="1705" y="34"/>
                  </a:cubicBezTo>
                  <a:lnTo>
                    <a:pt x="502" y="34"/>
                  </a:lnTo>
                  <a:lnTo>
                    <a:pt x="134" y="1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904;p60"/>
            <p:cNvSpPr/>
            <p:nvPr/>
          </p:nvSpPr>
          <p:spPr>
            <a:xfrm>
              <a:off x="1407152" y="2608932"/>
              <a:ext cx="6442" cy="10224"/>
            </a:xfrm>
            <a:custGeom>
              <a:avLst/>
              <a:gdLst/>
              <a:ahLst/>
              <a:cxnLst/>
              <a:rect l="l" t="t" r="r" b="b"/>
              <a:pathLst>
                <a:path w="201" h="319" extrusionOk="0">
                  <a:moveTo>
                    <a:pt x="201" y="1"/>
                  </a:moveTo>
                  <a:cubicBezTo>
                    <a:pt x="84" y="51"/>
                    <a:pt x="0" y="184"/>
                    <a:pt x="0" y="318"/>
                  </a:cubicBezTo>
                  <a:cubicBezTo>
                    <a:pt x="17" y="251"/>
                    <a:pt x="50" y="201"/>
                    <a:pt x="67" y="134"/>
                  </a:cubicBezTo>
                  <a:cubicBezTo>
                    <a:pt x="117" y="84"/>
                    <a:pt x="151" y="34"/>
                    <a:pt x="2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905;p60"/>
            <p:cNvSpPr/>
            <p:nvPr/>
          </p:nvSpPr>
          <p:spPr>
            <a:xfrm>
              <a:off x="1387858" y="2604125"/>
              <a:ext cx="3782" cy="5384"/>
            </a:xfrm>
            <a:custGeom>
              <a:avLst/>
              <a:gdLst/>
              <a:ahLst/>
              <a:cxnLst/>
              <a:rect l="l" t="t" r="r" b="b"/>
              <a:pathLst>
                <a:path w="118" h="168" extrusionOk="0">
                  <a:moveTo>
                    <a:pt x="118" y="0"/>
                  </a:moveTo>
                  <a:cubicBezTo>
                    <a:pt x="118" y="0"/>
                    <a:pt x="84" y="34"/>
                    <a:pt x="51" y="84"/>
                  </a:cubicBezTo>
                  <a:cubicBezTo>
                    <a:pt x="34" y="117"/>
                    <a:pt x="1" y="167"/>
                    <a:pt x="17" y="167"/>
                  </a:cubicBezTo>
                  <a:cubicBezTo>
                    <a:pt x="17" y="167"/>
                    <a:pt x="51" y="134"/>
                    <a:pt x="84" y="84"/>
                  </a:cubicBezTo>
                  <a:cubicBezTo>
                    <a:pt x="101" y="50"/>
                    <a:pt x="118" y="0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906;p60"/>
            <p:cNvSpPr/>
            <p:nvPr/>
          </p:nvSpPr>
          <p:spPr>
            <a:xfrm>
              <a:off x="1383051" y="2603035"/>
              <a:ext cx="4295" cy="3782"/>
            </a:xfrm>
            <a:custGeom>
              <a:avLst/>
              <a:gdLst/>
              <a:ahLst/>
              <a:cxnLst/>
              <a:rect l="l" t="t" r="r" b="b"/>
              <a:pathLst>
                <a:path w="134" h="118" extrusionOk="0">
                  <a:moveTo>
                    <a:pt x="117" y="1"/>
                  </a:moveTo>
                  <a:cubicBezTo>
                    <a:pt x="117" y="1"/>
                    <a:pt x="84" y="18"/>
                    <a:pt x="50" y="51"/>
                  </a:cubicBezTo>
                  <a:cubicBezTo>
                    <a:pt x="17" y="84"/>
                    <a:pt x="0" y="118"/>
                    <a:pt x="0" y="118"/>
                  </a:cubicBezTo>
                  <a:cubicBezTo>
                    <a:pt x="0" y="118"/>
                    <a:pt x="34" y="101"/>
                    <a:pt x="67" y="68"/>
                  </a:cubicBezTo>
                  <a:cubicBezTo>
                    <a:pt x="100" y="34"/>
                    <a:pt x="134" y="1"/>
                    <a:pt x="1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907;p60"/>
            <p:cNvSpPr/>
            <p:nvPr/>
          </p:nvSpPr>
          <p:spPr>
            <a:xfrm>
              <a:off x="1378756" y="2596080"/>
              <a:ext cx="7532" cy="1314"/>
            </a:xfrm>
            <a:custGeom>
              <a:avLst/>
              <a:gdLst/>
              <a:ahLst/>
              <a:cxnLst/>
              <a:rect l="l" t="t" r="r" b="b"/>
              <a:pathLst>
                <a:path w="235" h="41" extrusionOk="0">
                  <a:moveTo>
                    <a:pt x="1" y="1"/>
                  </a:moveTo>
                  <a:cubicBezTo>
                    <a:pt x="37" y="28"/>
                    <a:pt x="79" y="41"/>
                    <a:pt x="123" y="41"/>
                  </a:cubicBezTo>
                  <a:cubicBezTo>
                    <a:pt x="159" y="41"/>
                    <a:pt x="197" y="32"/>
                    <a:pt x="234" y="17"/>
                  </a:cubicBezTo>
                  <a:cubicBezTo>
                    <a:pt x="151" y="17"/>
                    <a:pt x="67" y="1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908;p60"/>
            <p:cNvSpPr/>
            <p:nvPr/>
          </p:nvSpPr>
          <p:spPr>
            <a:xfrm>
              <a:off x="1390550" y="2598003"/>
              <a:ext cx="12339" cy="7211"/>
            </a:xfrm>
            <a:custGeom>
              <a:avLst/>
              <a:gdLst/>
              <a:ahLst/>
              <a:cxnLst/>
              <a:rect l="l" t="t" r="r" b="b"/>
              <a:pathLst>
                <a:path w="385" h="225" extrusionOk="0">
                  <a:moveTo>
                    <a:pt x="259" y="28"/>
                  </a:moveTo>
                  <a:cubicBezTo>
                    <a:pt x="284" y="28"/>
                    <a:pt x="309" y="33"/>
                    <a:pt x="334" y="41"/>
                  </a:cubicBezTo>
                  <a:cubicBezTo>
                    <a:pt x="368" y="58"/>
                    <a:pt x="351" y="74"/>
                    <a:pt x="334" y="91"/>
                  </a:cubicBezTo>
                  <a:cubicBezTo>
                    <a:pt x="301" y="108"/>
                    <a:pt x="284" y="124"/>
                    <a:pt x="251" y="124"/>
                  </a:cubicBezTo>
                  <a:cubicBezTo>
                    <a:pt x="217" y="141"/>
                    <a:pt x="167" y="158"/>
                    <a:pt x="117" y="158"/>
                  </a:cubicBezTo>
                  <a:cubicBezTo>
                    <a:pt x="85" y="166"/>
                    <a:pt x="57" y="170"/>
                    <a:pt x="37" y="172"/>
                  </a:cubicBezTo>
                  <a:lnTo>
                    <a:pt x="37" y="172"/>
                  </a:lnTo>
                  <a:cubicBezTo>
                    <a:pt x="47" y="148"/>
                    <a:pt x="57" y="128"/>
                    <a:pt x="67" y="108"/>
                  </a:cubicBezTo>
                  <a:cubicBezTo>
                    <a:pt x="100" y="74"/>
                    <a:pt x="151" y="41"/>
                    <a:pt x="184" y="41"/>
                  </a:cubicBezTo>
                  <a:cubicBezTo>
                    <a:pt x="209" y="33"/>
                    <a:pt x="234" y="28"/>
                    <a:pt x="259" y="28"/>
                  </a:cubicBezTo>
                  <a:close/>
                  <a:moveTo>
                    <a:pt x="252" y="1"/>
                  </a:moveTo>
                  <a:cubicBezTo>
                    <a:pt x="181" y="1"/>
                    <a:pt x="112" y="34"/>
                    <a:pt x="67" y="91"/>
                  </a:cubicBezTo>
                  <a:cubicBezTo>
                    <a:pt x="34" y="124"/>
                    <a:pt x="34" y="157"/>
                    <a:pt x="18" y="174"/>
                  </a:cubicBezTo>
                  <a:lnTo>
                    <a:pt x="18" y="174"/>
                  </a:lnTo>
                  <a:cubicBezTo>
                    <a:pt x="6" y="175"/>
                    <a:pt x="0" y="175"/>
                    <a:pt x="0" y="175"/>
                  </a:cubicBezTo>
                  <a:cubicBezTo>
                    <a:pt x="5" y="177"/>
                    <a:pt x="11" y="179"/>
                    <a:pt x="17" y="181"/>
                  </a:cubicBezTo>
                  <a:lnTo>
                    <a:pt x="17" y="181"/>
                  </a:lnTo>
                  <a:cubicBezTo>
                    <a:pt x="17" y="196"/>
                    <a:pt x="17" y="210"/>
                    <a:pt x="17" y="225"/>
                  </a:cubicBezTo>
                  <a:cubicBezTo>
                    <a:pt x="22" y="210"/>
                    <a:pt x="27" y="197"/>
                    <a:pt x="32" y="185"/>
                  </a:cubicBezTo>
                  <a:lnTo>
                    <a:pt x="32" y="185"/>
                  </a:lnTo>
                  <a:cubicBezTo>
                    <a:pt x="41" y="186"/>
                    <a:pt x="51" y="187"/>
                    <a:pt x="61" y="187"/>
                  </a:cubicBezTo>
                  <a:cubicBezTo>
                    <a:pt x="84" y="187"/>
                    <a:pt x="109" y="183"/>
                    <a:pt x="134" y="175"/>
                  </a:cubicBezTo>
                  <a:cubicBezTo>
                    <a:pt x="167" y="175"/>
                    <a:pt x="217" y="158"/>
                    <a:pt x="268" y="141"/>
                  </a:cubicBezTo>
                  <a:cubicBezTo>
                    <a:pt x="284" y="141"/>
                    <a:pt x="318" y="124"/>
                    <a:pt x="351" y="124"/>
                  </a:cubicBezTo>
                  <a:cubicBezTo>
                    <a:pt x="351" y="108"/>
                    <a:pt x="368" y="91"/>
                    <a:pt x="368" y="74"/>
                  </a:cubicBezTo>
                  <a:cubicBezTo>
                    <a:pt x="384" y="58"/>
                    <a:pt x="368" y="41"/>
                    <a:pt x="351" y="24"/>
                  </a:cubicBezTo>
                  <a:cubicBezTo>
                    <a:pt x="319" y="8"/>
                    <a:pt x="285" y="1"/>
                    <a:pt x="2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909;p60"/>
            <p:cNvSpPr/>
            <p:nvPr/>
          </p:nvSpPr>
          <p:spPr>
            <a:xfrm>
              <a:off x="1385711" y="2596080"/>
              <a:ext cx="6474" cy="8077"/>
            </a:xfrm>
            <a:custGeom>
              <a:avLst/>
              <a:gdLst/>
              <a:ahLst/>
              <a:cxnLst/>
              <a:rect l="l" t="t" r="r" b="b"/>
              <a:pathLst>
                <a:path w="202" h="252" extrusionOk="0">
                  <a:moveTo>
                    <a:pt x="51" y="1"/>
                  </a:moveTo>
                  <a:cubicBezTo>
                    <a:pt x="17" y="1"/>
                    <a:pt x="1" y="34"/>
                    <a:pt x="17" y="51"/>
                  </a:cubicBezTo>
                  <a:cubicBezTo>
                    <a:pt x="17" y="84"/>
                    <a:pt x="17" y="101"/>
                    <a:pt x="34" y="118"/>
                  </a:cubicBezTo>
                  <a:cubicBezTo>
                    <a:pt x="51" y="151"/>
                    <a:pt x="68" y="168"/>
                    <a:pt x="101" y="201"/>
                  </a:cubicBezTo>
                  <a:cubicBezTo>
                    <a:pt x="118" y="218"/>
                    <a:pt x="134" y="235"/>
                    <a:pt x="168" y="251"/>
                  </a:cubicBezTo>
                  <a:cubicBezTo>
                    <a:pt x="168" y="235"/>
                    <a:pt x="151" y="218"/>
                    <a:pt x="101" y="184"/>
                  </a:cubicBezTo>
                  <a:cubicBezTo>
                    <a:pt x="84" y="151"/>
                    <a:pt x="68" y="134"/>
                    <a:pt x="51" y="101"/>
                  </a:cubicBezTo>
                  <a:cubicBezTo>
                    <a:pt x="34" y="84"/>
                    <a:pt x="17" y="34"/>
                    <a:pt x="51" y="17"/>
                  </a:cubicBezTo>
                  <a:cubicBezTo>
                    <a:pt x="84" y="17"/>
                    <a:pt x="118" y="51"/>
                    <a:pt x="134" y="84"/>
                  </a:cubicBezTo>
                  <a:cubicBezTo>
                    <a:pt x="151" y="101"/>
                    <a:pt x="168" y="134"/>
                    <a:pt x="185" y="168"/>
                  </a:cubicBezTo>
                  <a:cubicBezTo>
                    <a:pt x="185" y="184"/>
                    <a:pt x="185" y="218"/>
                    <a:pt x="185" y="251"/>
                  </a:cubicBezTo>
                  <a:cubicBezTo>
                    <a:pt x="201" y="218"/>
                    <a:pt x="201" y="184"/>
                    <a:pt x="201" y="151"/>
                  </a:cubicBezTo>
                  <a:cubicBezTo>
                    <a:pt x="185" y="118"/>
                    <a:pt x="185" y="84"/>
                    <a:pt x="151" y="67"/>
                  </a:cubicBezTo>
                  <a:cubicBezTo>
                    <a:pt x="134" y="17"/>
                    <a:pt x="101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910;p60"/>
            <p:cNvSpPr/>
            <p:nvPr/>
          </p:nvSpPr>
          <p:spPr>
            <a:xfrm>
              <a:off x="1321451" y="2599285"/>
              <a:ext cx="23076" cy="18781"/>
            </a:xfrm>
            <a:custGeom>
              <a:avLst/>
              <a:gdLst/>
              <a:ahLst/>
              <a:cxnLst/>
              <a:rect l="l" t="t" r="r" b="b"/>
              <a:pathLst>
                <a:path w="720" h="586" extrusionOk="0">
                  <a:moveTo>
                    <a:pt x="151" y="1"/>
                  </a:moveTo>
                  <a:cubicBezTo>
                    <a:pt x="118" y="1"/>
                    <a:pt x="84" y="1"/>
                    <a:pt x="51" y="18"/>
                  </a:cubicBezTo>
                  <a:lnTo>
                    <a:pt x="1" y="18"/>
                  </a:lnTo>
                  <a:cubicBezTo>
                    <a:pt x="1" y="26"/>
                    <a:pt x="17" y="26"/>
                    <a:pt x="45" y="26"/>
                  </a:cubicBezTo>
                  <a:cubicBezTo>
                    <a:pt x="72" y="26"/>
                    <a:pt x="109" y="26"/>
                    <a:pt x="151" y="34"/>
                  </a:cubicBezTo>
                  <a:cubicBezTo>
                    <a:pt x="402" y="51"/>
                    <a:pt x="602" y="218"/>
                    <a:pt x="686" y="452"/>
                  </a:cubicBezTo>
                  <a:cubicBezTo>
                    <a:pt x="719" y="536"/>
                    <a:pt x="719" y="586"/>
                    <a:pt x="719" y="586"/>
                  </a:cubicBezTo>
                  <a:cubicBezTo>
                    <a:pt x="719" y="569"/>
                    <a:pt x="719" y="552"/>
                    <a:pt x="719" y="552"/>
                  </a:cubicBezTo>
                  <a:cubicBezTo>
                    <a:pt x="719" y="502"/>
                    <a:pt x="703" y="469"/>
                    <a:pt x="703" y="435"/>
                  </a:cubicBezTo>
                  <a:cubicBezTo>
                    <a:pt x="619" y="201"/>
                    <a:pt x="402" y="18"/>
                    <a:pt x="1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911;p60"/>
            <p:cNvSpPr/>
            <p:nvPr/>
          </p:nvSpPr>
          <p:spPr>
            <a:xfrm>
              <a:off x="1327348" y="2573068"/>
              <a:ext cx="1090" cy="26794"/>
            </a:xfrm>
            <a:custGeom>
              <a:avLst/>
              <a:gdLst/>
              <a:ahLst/>
              <a:cxnLst/>
              <a:rect l="l" t="t" r="r" b="b"/>
              <a:pathLst>
                <a:path w="34" h="836" extrusionOk="0">
                  <a:moveTo>
                    <a:pt x="17" y="0"/>
                  </a:moveTo>
                  <a:cubicBezTo>
                    <a:pt x="17" y="134"/>
                    <a:pt x="1" y="284"/>
                    <a:pt x="17" y="418"/>
                  </a:cubicBezTo>
                  <a:cubicBezTo>
                    <a:pt x="1" y="552"/>
                    <a:pt x="1" y="685"/>
                    <a:pt x="17" y="836"/>
                  </a:cubicBezTo>
                  <a:cubicBezTo>
                    <a:pt x="34" y="552"/>
                    <a:pt x="34" y="284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912;p60"/>
            <p:cNvSpPr/>
            <p:nvPr/>
          </p:nvSpPr>
          <p:spPr>
            <a:xfrm>
              <a:off x="1352507" y="2612137"/>
              <a:ext cx="19326" cy="833"/>
            </a:xfrm>
            <a:custGeom>
              <a:avLst/>
              <a:gdLst/>
              <a:ahLst/>
              <a:cxnLst/>
              <a:rect l="l" t="t" r="r" b="b"/>
              <a:pathLst>
                <a:path w="603" h="26" extrusionOk="0">
                  <a:moveTo>
                    <a:pt x="1" y="1"/>
                  </a:moveTo>
                  <a:cubicBezTo>
                    <a:pt x="101" y="18"/>
                    <a:pt x="201" y="26"/>
                    <a:pt x="302" y="26"/>
                  </a:cubicBezTo>
                  <a:cubicBezTo>
                    <a:pt x="402" y="26"/>
                    <a:pt x="502" y="18"/>
                    <a:pt x="6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913;p60"/>
            <p:cNvSpPr/>
            <p:nvPr/>
          </p:nvSpPr>
          <p:spPr>
            <a:xfrm>
              <a:off x="1340200" y="2612137"/>
              <a:ext cx="2179" cy="3782"/>
            </a:xfrm>
            <a:custGeom>
              <a:avLst/>
              <a:gdLst/>
              <a:ahLst/>
              <a:cxnLst/>
              <a:rect l="l" t="t" r="r" b="b"/>
              <a:pathLst>
                <a:path w="68" h="118" extrusionOk="0">
                  <a:moveTo>
                    <a:pt x="1" y="1"/>
                  </a:moveTo>
                  <a:cubicBezTo>
                    <a:pt x="1" y="1"/>
                    <a:pt x="1" y="34"/>
                    <a:pt x="17" y="68"/>
                  </a:cubicBezTo>
                  <a:cubicBezTo>
                    <a:pt x="34" y="84"/>
                    <a:pt x="51" y="118"/>
                    <a:pt x="51" y="118"/>
                  </a:cubicBezTo>
                  <a:cubicBezTo>
                    <a:pt x="51" y="118"/>
                    <a:pt x="67" y="84"/>
                    <a:pt x="51" y="51"/>
                  </a:cubicBezTo>
                  <a:cubicBezTo>
                    <a:pt x="34" y="1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914;p60"/>
            <p:cNvSpPr/>
            <p:nvPr/>
          </p:nvSpPr>
          <p:spPr>
            <a:xfrm>
              <a:off x="1335392" y="2606272"/>
              <a:ext cx="2692" cy="2692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0" y="0"/>
                  </a:moveTo>
                  <a:cubicBezTo>
                    <a:pt x="0" y="0"/>
                    <a:pt x="0" y="33"/>
                    <a:pt x="34" y="50"/>
                  </a:cubicBezTo>
                  <a:cubicBezTo>
                    <a:pt x="50" y="67"/>
                    <a:pt x="67" y="84"/>
                    <a:pt x="67" y="84"/>
                  </a:cubicBezTo>
                  <a:cubicBezTo>
                    <a:pt x="84" y="67"/>
                    <a:pt x="67" y="50"/>
                    <a:pt x="50" y="33"/>
                  </a:cubicBezTo>
                  <a:cubicBezTo>
                    <a:pt x="17" y="1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915;p60"/>
            <p:cNvSpPr/>
            <p:nvPr/>
          </p:nvSpPr>
          <p:spPr>
            <a:xfrm>
              <a:off x="1328406" y="2603356"/>
              <a:ext cx="3782" cy="1538"/>
            </a:xfrm>
            <a:custGeom>
              <a:avLst/>
              <a:gdLst/>
              <a:ahLst/>
              <a:cxnLst/>
              <a:rect l="l" t="t" r="r" b="b"/>
              <a:pathLst>
                <a:path w="118" h="48" extrusionOk="0">
                  <a:moveTo>
                    <a:pt x="36" y="0"/>
                  </a:moveTo>
                  <a:cubicBezTo>
                    <a:pt x="16" y="0"/>
                    <a:pt x="1" y="8"/>
                    <a:pt x="1" y="8"/>
                  </a:cubicBezTo>
                  <a:cubicBezTo>
                    <a:pt x="1" y="8"/>
                    <a:pt x="34" y="8"/>
                    <a:pt x="68" y="24"/>
                  </a:cubicBezTo>
                  <a:cubicBezTo>
                    <a:pt x="80" y="36"/>
                    <a:pt x="100" y="48"/>
                    <a:pt x="111" y="48"/>
                  </a:cubicBezTo>
                  <a:cubicBezTo>
                    <a:pt x="115" y="48"/>
                    <a:pt x="118" y="46"/>
                    <a:pt x="118" y="41"/>
                  </a:cubicBezTo>
                  <a:cubicBezTo>
                    <a:pt x="118" y="41"/>
                    <a:pt x="101" y="8"/>
                    <a:pt x="68" y="8"/>
                  </a:cubicBezTo>
                  <a:cubicBezTo>
                    <a:pt x="57" y="2"/>
                    <a:pt x="46" y="0"/>
                    <a:pt x="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916;p60"/>
            <p:cNvSpPr/>
            <p:nvPr/>
          </p:nvSpPr>
          <p:spPr>
            <a:xfrm>
              <a:off x="1323598" y="2602106"/>
              <a:ext cx="2179" cy="962"/>
            </a:xfrm>
            <a:custGeom>
              <a:avLst/>
              <a:gdLst/>
              <a:ahLst/>
              <a:cxnLst/>
              <a:rect l="l" t="t" r="r" b="b"/>
              <a:pathLst>
                <a:path w="68" h="30" extrusionOk="0">
                  <a:moveTo>
                    <a:pt x="11" y="1"/>
                  </a:moveTo>
                  <a:cubicBezTo>
                    <a:pt x="5" y="1"/>
                    <a:pt x="1" y="5"/>
                    <a:pt x="1" y="13"/>
                  </a:cubicBezTo>
                  <a:cubicBezTo>
                    <a:pt x="1" y="13"/>
                    <a:pt x="17" y="30"/>
                    <a:pt x="34" y="30"/>
                  </a:cubicBezTo>
                  <a:lnTo>
                    <a:pt x="67" y="30"/>
                  </a:lnTo>
                  <a:cubicBezTo>
                    <a:pt x="67" y="30"/>
                    <a:pt x="51" y="13"/>
                    <a:pt x="34" y="13"/>
                  </a:cubicBezTo>
                  <a:cubicBezTo>
                    <a:pt x="26" y="5"/>
                    <a:pt x="17" y="1"/>
                    <a:pt x="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917;p60"/>
            <p:cNvSpPr/>
            <p:nvPr/>
          </p:nvSpPr>
          <p:spPr>
            <a:xfrm>
              <a:off x="946594" y="2489514"/>
              <a:ext cx="99900" cy="99900"/>
            </a:xfrm>
            <a:custGeom>
              <a:avLst/>
              <a:gdLst/>
              <a:ahLst/>
              <a:cxnLst/>
              <a:rect l="l" t="t" r="r" b="b"/>
              <a:pathLst>
                <a:path w="3117" h="3117" extrusionOk="0">
                  <a:moveTo>
                    <a:pt x="853" y="1"/>
                  </a:moveTo>
                  <a:lnTo>
                    <a:pt x="1" y="1321"/>
                  </a:lnTo>
                  <a:lnTo>
                    <a:pt x="101" y="1387"/>
                  </a:lnTo>
                  <a:cubicBezTo>
                    <a:pt x="552" y="1722"/>
                    <a:pt x="2424" y="3008"/>
                    <a:pt x="2808" y="3108"/>
                  </a:cubicBezTo>
                  <a:cubicBezTo>
                    <a:pt x="2827" y="3114"/>
                    <a:pt x="2842" y="3116"/>
                    <a:pt x="2855" y="3116"/>
                  </a:cubicBezTo>
                  <a:cubicBezTo>
                    <a:pt x="3116" y="3116"/>
                    <a:pt x="1989" y="1989"/>
                    <a:pt x="1989" y="1989"/>
                  </a:cubicBezTo>
                  <a:lnTo>
                    <a:pt x="2557" y="1070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918;p60"/>
            <p:cNvSpPr/>
            <p:nvPr/>
          </p:nvSpPr>
          <p:spPr>
            <a:xfrm>
              <a:off x="946594" y="2530218"/>
              <a:ext cx="92689" cy="58395"/>
            </a:xfrm>
            <a:custGeom>
              <a:avLst/>
              <a:gdLst/>
              <a:ahLst/>
              <a:cxnLst/>
              <a:rect l="l" t="t" r="r" b="b"/>
              <a:pathLst>
                <a:path w="2892" h="1822" extrusionOk="0">
                  <a:moveTo>
                    <a:pt x="1" y="0"/>
                  </a:moveTo>
                  <a:cubicBezTo>
                    <a:pt x="17" y="0"/>
                    <a:pt x="17" y="17"/>
                    <a:pt x="34" y="17"/>
                  </a:cubicBezTo>
                  <a:cubicBezTo>
                    <a:pt x="17" y="0"/>
                    <a:pt x="17" y="0"/>
                    <a:pt x="1" y="0"/>
                  </a:cubicBezTo>
                  <a:close/>
                  <a:moveTo>
                    <a:pt x="34" y="17"/>
                  </a:moveTo>
                  <a:lnTo>
                    <a:pt x="101" y="67"/>
                  </a:lnTo>
                  <a:lnTo>
                    <a:pt x="418" y="285"/>
                  </a:lnTo>
                  <a:cubicBezTo>
                    <a:pt x="669" y="452"/>
                    <a:pt x="1020" y="702"/>
                    <a:pt x="1421" y="953"/>
                  </a:cubicBezTo>
                  <a:cubicBezTo>
                    <a:pt x="1822" y="1203"/>
                    <a:pt x="2190" y="1421"/>
                    <a:pt x="2457" y="1588"/>
                  </a:cubicBezTo>
                  <a:lnTo>
                    <a:pt x="2774" y="1772"/>
                  </a:lnTo>
                  <a:lnTo>
                    <a:pt x="2858" y="1805"/>
                  </a:lnTo>
                  <a:lnTo>
                    <a:pt x="2774" y="1755"/>
                  </a:lnTo>
                  <a:lnTo>
                    <a:pt x="2457" y="1571"/>
                  </a:lnTo>
                  <a:cubicBezTo>
                    <a:pt x="2190" y="1404"/>
                    <a:pt x="1839" y="1187"/>
                    <a:pt x="1438" y="936"/>
                  </a:cubicBezTo>
                  <a:cubicBezTo>
                    <a:pt x="1037" y="669"/>
                    <a:pt x="686" y="435"/>
                    <a:pt x="418" y="268"/>
                  </a:cubicBezTo>
                  <a:lnTo>
                    <a:pt x="118" y="67"/>
                  </a:lnTo>
                  <a:lnTo>
                    <a:pt x="34" y="17"/>
                  </a:lnTo>
                  <a:close/>
                  <a:moveTo>
                    <a:pt x="2858" y="1805"/>
                  </a:moveTo>
                  <a:cubicBezTo>
                    <a:pt x="2875" y="1822"/>
                    <a:pt x="2875" y="1822"/>
                    <a:pt x="2891" y="1822"/>
                  </a:cubicBezTo>
                  <a:cubicBezTo>
                    <a:pt x="2875" y="1822"/>
                    <a:pt x="2875" y="1805"/>
                    <a:pt x="2858" y="180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919;p60"/>
            <p:cNvSpPr/>
            <p:nvPr/>
          </p:nvSpPr>
          <p:spPr>
            <a:xfrm>
              <a:off x="1019444" y="2572972"/>
              <a:ext cx="10192" cy="5481"/>
            </a:xfrm>
            <a:custGeom>
              <a:avLst/>
              <a:gdLst/>
              <a:ahLst/>
              <a:cxnLst/>
              <a:rect l="l" t="t" r="r" b="b"/>
              <a:pathLst>
                <a:path w="318" h="171" extrusionOk="0">
                  <a:moveTo>
                    <a:pt x="268" y="0"/>
                  </a:moveTo>
                  <a:cubicBezTo>
                    <a:pt x="152" y="0"/>
                    <a:pt x="44" y="53"/>
                    <a:pt x="0" y="170"/>
                  </a:cubicBezTo>
                  <a:cubicBezTo>
                    <a:pt x="84" y="70"/>
                    <a:pt x="201" y="20"/>
                    <a:pt x="318" y="3"/>
                  </a:cubicBezTo>
                  <a:cubicBezTo>
                    <a:pt x="301" y="1"/>
                    <a:pt x="285" y="0"/>
                    <a:pt x="2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920;p60"/>
            <p:cNvSpPr/>
            <p:nvPr/>
          </p:nvSpPr>
          <p:spPr>
            <a:xfrm>
              <a:off x="1008194" y="2556979"/>
              <a:ext cx="5929" cy="2724"/>
            </a:xfrm>
            <a:custGeom>
              <a:avLst/>
              <a:gdLst/>
              <a:ahLst/>
              <a:cxnLst/>
              <a:rect l="l" t="t" r="r" b="b"/>
              <a:pathLst>
                <a:path w="185" h="85" extrusionOk="0">
                  <a:moveTo>
                    <a:pt x="184" y="1"/>
                  </a:moveTo>
                  <a:cubicBezTo>
                    <a:pt x="184" y="1"/>
                    <a:pt x="134" y="18"/>
                    <a:pt x="84" y="34"/>
                  </a:cubicBezTo>
                  <a:cubicBezTo>
                    <a:pt x="34" y="51"/>
                    <a:pt x="0" y="84"/>
                    <a:pt x="0" y="84"/>
                  </a:cubicBezTo>
                  <a:cubicBezTo>
                    <a:pt x="34" y="84"/>
                    <a:pt x="67" y="68"/>
                    <a:pt x="100" y="51"/>
                  </a:cubicBezTo>
                  <a:cubicBezTo>
                    <a:pt x="151" y="34"/>
                    <a:pt x="184" y="18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921;p60"/>
            <p:cNvSpPr/>
            <p:nvPr/>
          </p:nvSpPr>
          <p:spPr>
            <a:xfrm>
              <a:off x="1005502" y="2553774"/>
              <a:ext cx="5384" cy="1122"/>
            </a:xfrm>
            <a:custGeom>
              <a:avLst/>
              <a:gdLst/>
              <a:ahLst/>
              <a:cxnLst/>
              <a:rect l="l" t="t" r="r" b="b"/>
              <a:pathLst>
                <a:path w="168" h="35" extrusionOk="0">
                  <a:moveTo>
                    <a:pt x="68" y="1"/>
                  </a:moveTo>
                  <a:cubicBezTo>
                    <a:pt x="34" y="17"/>
                    <a:pt x="1" y="17"/>
                    <a:pt x="1" y="34"/>
                  </a:cubicBezTo>
                  <a:cubicBezTo>
                    <a:pt x="1" y="34"/>
                    <a:pt x="34" y="34"/>
                    <a:pt x="84" y="17"/>
                  </a:cubicBezTo>
                  <a:cubicBezTo>
                    <a:pt x="134" y="17"/>
                    <a:pt x="168" y="1"/>
                    <a:pt x="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922;p60"/>
            <p:cNvSpPr/>
            <p:nvPr/>
          </p:nvSpPr>
          <p:spPr>
            <a:xfrm>
              <a:off x="1005502" y="2547749"/>
              <a:ext cx="5929" cy="3910"/>
            </a:xfrm>
            <a:custGeom>
              <a:avLst/>
              <a:gdLst/>
              <a:ahLst/>
              <a:cxnLst/>
              <a:rect l="l" t="t" r="r" b="b"/>
              <a:pathLst>
                <a:path w="185" h="122" extrusionOk="0">
                  <a:moveTo>
                    <a:pt x="21" y="0"/>
                  </a:moveTo>
                  <a:cubicBezTo>
                    <a:pt x="19" y="0"/>
                    <a:pt x="17" y="2"/>
                    <a:pt x="17" y="5"/>
                  </a:cubicBezTo>
                  <a:cubicBezTo>
                    <a:pt x="1" y="5"/>
                    <a:pt x="34" y="38"/>
                    <a:pt x="84" y="72"/>
                  </a:cubicBezTo>
                  <a:cubicBezTo>
                    <a:pt x="134" y="105"/>
                    <a:pt x="184" y="122"/>
                    <a:pt x="184" y="122"/>
                  </a:cubicBezTo>
                  <a:cubicBezTo>
                    <a:pt x="184" y="105"/>
                    <a:pt x="151" y="72"/>
                    <a:pt x="101" y="55"/>
                  </a:cubicBezTo>
                  <a:cubicBezTo>
                    <a:pt x="60" y="28"/>
                    <a:pt x="30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923;p60"/>
            <p:cNvSpPr/>
            <p:nvPr/>
          </p:nvSpPr>
          <p:spPr>
            <a:xfrm>
              <a:off x="1007104" y="2543614"/>
              <a:ext cx="6474" cy="4295"/>
            </a:xfrm>
            <a:custGeom>
              <a:avLst/>
              <a:gdLst/>
              <a:ahLst/>
              <a:cxnLst/>
              <a:rect l="l" t="t" r="r" b="b"/>
              <a:pathLst>
                <a:path w="202" h="134" extrusionOk="0">
                  <a:moveTo>
                    <a:pt x="1" y="0"/>
                  </a:moveTo>
                  <a:cubicBezTo>
                    <a:pt x="1" y="0"/>
                    <a:pt x="34" y="50"/>
                    <a:pt x="84" y="84"/>
                  </a:cubicBezTo>
                  <a:cubicBezTo>
                    <a:pt x="118" y="117"/>
                    <a:pt x="151" y="134"/>
                    <a:pt x="185" y="134"/>
                  </a:cubicBezTo>
                  <a:cubicBezTo>
                    <a:pt x="201" y="134"/>
                    <a:pt x="151" y="100"/>
                    <a:pt x="101" y="67"/>
                  </a:cubicBezTo>
                  <a:cubicBezTo>
                    <a:pt x="51" y="3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924;p60"/>
            <p:cNvSpPr/>
            <p:nvPr/>
          </p:nvSpPr>
          <p:spPr>
            <a:xfrm>
              <a:off x="1013001" y="2554447"/>
              <a:ext cx="12884" cy="5801"/>
            </a:xfrm>
            <a:custGeom>
              <a:avLst/>
              <a:gdLst/>
              <a:ahLst/>
              <a:cxnLst/>
              <a:rect l="l" t="t" r="r" b="b"/>
              <a:pathLst>
                <a:path w="402" h="181" extrusionOk="0">
                  <a:moveTo>
                    <a:pt x="176" y="17"/>
                  </a:moveTo>
                  <a:cubicBezTo>
                    <a:pt x="197" y="17"/>
                    <a:pt x="218" y="21"/>
                    <a:pt x="235" y="30"/>
                  </a:cubicBezTo>
                  <a:cubicBezTo>
                    <a:pt x="301" y="46"/>
                    <a:pt x="335" y="80"/>
                    <a:pt x="368" y="130"/>
                  </a:cubicBezTo>
                  <a:cubicBezTo>
                    <a:pt x="385" y="147"/>
                    <a:pt x="352" y="163"/>
                    <a:pt x="335" y="163"/>
                  </a:cubicBezTo>
                  <a:cubicBezTo>
                    <a:pt x="301" y="163"/>
                    <a:pt x="285" y="163"/>
                    <a:pt x="251" y="147"/>
                  </a:cubicBezTo>
                  <a:cubicBezTo>
                    <a:pt x="201" y="130"/>
                    <a:pt x="168" y="130"/>
                    <a:pt x="118" y="113"/>
                  </a:cubicBezTo>
                  <a:cubicBezTo>
                    <a:pt x="85" y="97"/>
                    <a:pt x="56" y="80"/>
                    <a:pt x="35" y="68"/>
                  </a:cubicBezTo>
                  <a:lnTo>
                    <a:pt x="35" y="68"/>
                  </a:lnTo>
                  <a:cubicBezTo>
                    <a:pt x="58" y="52"/>
                    <a:pt x="84" y="41"/>
                    <a:pt x="118" y="30"/>
                  </a:cubicBezTo>
                  <a:cubicBezTo>
                    <a:pt x="134" y="21"/>
                    <a:pt x="155" y="17"/>
                    <a:pt x="176" y="17"/>
                  </a:cubicBezTo>
                  <a:close/>
                  <a:moveTo>
                    <a:pt x="188" y="1"/>
                  </a:moveTo>
                  <a:cubicBezTo>
                    <a:pt x="159" y="1"/>
                    <a:pt x="130" y="5"/>
                    <a:pt x="101" y="13"/>
                  </a:cubicBezTo>
                  <a:cubicBezTo>
                    <a:pt x="69" y="29"/>
                    <a:pt x="53" y="45"/>
                    <a:pt x="23" y="60"/>
                  </a:cubicBezTo>
                  <a:lnTo>
                    <a:pt x="23" y="60"/>
                  </a:lnTo>
                  <a:cubicBezTo>
                    <a:pt x="9" y="52"/>
                    <a:pt x="1" y="46"/>
                    <a:pt x="1" y="46"/>
                  </a:cubicBezTo>
                  <a:lnTo>
                    <a:pt x="1" y="63"/>
                  </a:lnTo>
                  <a:cubicBezTo>
                    <a:pt x="4" y="65"/>
                    <a:pt x="8" y="67"/>
                    <a:pt x="12" y="69"/>
                  </a:cubicBezTo>
                  <a:lnTo>
                    <a:pt x="12" y="69"/>
                  </a:lnTo>
                  <a:cubicBezTo>
                    <a:pt x="1" y="84"/>
                    <a:pt x="1" y="97"/>
                    <a:pt x="1" y="97"/>
                  </a:cubicBezTo>
                  <a:cubicBezTo>
                    <a:pt x="8" y="89"/>
                    <a:pt x="16" y="82"/>
                    <a:pt x="23" y="77"/>
                  </a:cubicBezTo>
                  <a:lnTo>
                    <a:pt x="23" y="77"/>
                  </a:lnTo>
                  <a:cubicBezTo>
                    <a:pt x="50" y="94"/>
                    <a:pt x="79" y="117"/>
                    <a:pt x="118" y="130"/>
                  </a:cubicBezTo>
                  <a:cubicBezTo>
                    <a:pt x="151" y="147"/>
                    <a:pt x="201" y="163"/>
                    <a:pt x="251" y="163"/>
                  </a:cubicBezTo>
                  <a:cubicBezTo>
                    <a:pt x="268" y="180"/>
                    <a:pt x="301" y="180"/>
                    <a:pt x="335" y="180"/>
                  </a:cubicBezTo>
                  <a:cubicBezTo>
                    <a:pt x="352" y="180"/>
                    <a:pt x="368" y="180"/>
                    <a:pt x="385" y="163"/>
                  </a:cubicBezTo>
                  <a:cubicBezTo>
                    <a:pt x="385" y="147"/>
                    <a:pt x="402" y="130"/>
                    <a:pt x="385" y="113"/>
                  </a:cubicBezTo>
                  <a:cubicBezTo>
                    <a:pt x="347" y="38"/>
                    <a:pt x="272" y="1"/>
                    <a:pt x="1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925;p60"/>
            <p:cNvSpPr/>
            <p:nvPr/>
          </p:nvSpPr>
          <p:spPr>
            <a:xfrm>
              <a:off x="1012457" y="2547877"/>
              <a:ext cx="4327" cy="9134"/>
            </a:xfrm>
            <a:custGeom>
              <a:avLst/>
              <a:gdLst/>
              <a:ahLst/>
              <a:cxnLst/>
              <a:rect l="l" t="t" r="r" b="b"/>
              <a:pathLst>
                <a:path w="135" h="285" extrusionOk="0">
                  <a:moveTo>
                    <a:pt x="68" y="1"/>
                  </a:moveTo>
                  <a:cubicBezTo>
                    <a:pt x="51" y="1"/>
                    <a:pt x="18" y="1"/>
                    <a:pt x="1" y="34"/>
                  </a:cubicBezTo>
                  <a:cubicBezTo>
                    <a:pt x="1" y="51"/>
                    <a:pt x="1" y="68"/>
                    <a:pt x="1" y="101"/>
                  </a:cubicBezTo>
                  <a:cubicBezTo>
                    <a:pt x="1" y="118"/>
                    <a:pt x="1" y="151"/>
                    <a:pt x="1" y="185"/>
                  </a:cubicBezTo>
                  <a:cubicBezTo>
                    <a:pt x="1" y="218"/>
                    <a:pt x="18" y="251"/>
                    <a:pt x="34" y="268"/>
                  </a:cubicBezTo>
                  <a:cubicBezTo>
                    <a:pt x="34" y="268"/>
                    <a:pt x="34" y="235"/>
                    <a:pt x="18" y="185"/>
                  </a:cubicBezTo>
                  <a:cubicBezTo>
                    <a:pt x="18" y="151"/>
                    <a:pt x="18" y="118"/>
                    <a:pt x="18" y="101"/>
                  </a:cubicBezTo>
                  <a:cubicBezTo>
                    <a:pt x="18" y="68"/>
                    <a:pt x="34" y="18"/>
                    <a:pt x="68" y="18"/>
                  </a:cubicBezTo>
                  <a:cubicBezTo>
                    <a:pt x="101" y="34"/>
                    <a:pt x="101" y="84"/>
                    <a:pt x="101" y="118"/>
                  </a:cubicBezTo>
                  <a:cubicBezTo>
                    <a:pt x="101" y="151"/>
                    <a:pt x="101" y="185"/>
                    <a:pt x="84" y="201"/>
                  </a:cubicBezTo>
                  <a:cubicBezTo>
                    <a:pt x="84" y="235"/>
                    <a:pt x="68" y="251"/>
                    <a:pt x="51" y="285"/>
                  </a:cubicBezTo>
                  <a:cubicBezTo>
                    <a:pt x="51" y="285"/>
                    <a:pt x="84" y="268"/>
                    <a:pt x="101" y="218"/>
                  </a:cubicBezTo>
                  <a:cubicBezTo>
                    <a:pt x="118" y="185"/>
                    <a:pt x="135" y="151"/>
                    <a:pt x="135" y="118"/>
                  </a:cubicBezTo>
                  <a:cubicBezTo>
                    <a:pt x="135" y="68"/>
                    <a:pt x="118" y="34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926;p60"/>
            <p:cNvSpPr/>
            <p:nvPr/>
          </p:nvSpPr>
          <p:spPr>
            <a:xfrm>
              <a:off x="957299" y="2515763"/>
              <a:ext cx="13429" cy="27883"/>
            </a:xfrm>
            <a:custGeom>
              <a:avLst/>
              <a:gdLst/>
              <a:ahLst/>
              <a:cxnLst/>
              <a:rect l="l" t="t" r="r" b="b"/>
              <a:pathLst>
                <a:path w="419" h="870" extrusionOk="0">
                  <a:moveTo>
                    <a:pt x="1" y="0"/>
                  </a:moveTo>
                  <a:cubicBezTo>
                    <a:pt x="1" y="0"/>
                    <a:pt x="51" y="34"/>
                    <a:pt x="118" y="84"/>
                  </a:cubicBezTo>
                  <a:cubicBezTo>
                    <a:pt x="318" y="234"/>
                    <a:pt x="402" y="485"/>
                    <a:pt x="335" y="719"/>
                  </a:cubicBezTo>
                  <a:cubicBezTo>
                    <a:pt x="318" y="819"/>
                    <a:pt x="285" y="869"/>
                    <a:pt x="302" y="869"/>
                  </a:cubicBezTo>
                  <a:cubicBezTo>
                    <a:pt x="302" y="852"/>
                    <a:pt x="318" y="852"/>
                    <a:pt x="318" y="836"/>
                  </a:cubicBezTo>
                  <a:cubicBezTo>
                    <a:pt x="335" y="802"/>
                    <a:pt x="352" y="769"/>
                    <a:pt x="352" y="736"/>
                  </a:cubicBezTo>
                  <a:cubicBezTo>
                    <a:pt x="419" y="485"/>
                    <a:pt x="335" y="218"/>
                    <a:pt x="135" y="67"/>
                  </a:cubicBezTo>
                  <a:cubicBezTo>
                    <a:pt x="101" y="50"/>
                    <a:pt x="68" y="34"/>
                    <a:pt x="34" y="17"/>
                  </a:cubicBezTo>
                  <a:cubicBezTo>
                    <a:pt x="18" y="17"/>
                    <a:pt x="18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927;p60"/>
            <p:cNvSpPr/>
            <p:nvPr/>
          </p:nvSpPr>
          <p:spPr>
            <a:xfrm>
              <a:off x="962683" y="2496469"/>
              <a:ext cx="14487" cy="22531"/>
            </a:xfrm>
            <a:custGeom>
              <a:avLst/>
              <a:gdLst/>
              <a:ahLst/>
              <a:cxnLst/>
              <a:rect l="l" t="t" r="r" b="b"/>
              <a:pathLst>
                <a:path w="452" h="703" extrusionOk="0">
                  <a:moveTo>
                    <a:pt x="451" y="1"/>
                  </a:moveTo>
                  <a:cubicBezTo>
                    <a:pt x="284" y="235"/>
                    <a:pt x="134" y="469"/>
                    <a:pt x="0" y="703"/>
                  </a:cubicBezTo>
                  <a:cubicBezTo>
                    <a:pt x="84" y="602"/>
                    <a:pt x="167" y="485"/>
                    <a:pt x="234" y="368"/>
                  </a:cubicBezTo>
                  <a:cubicBezTo>
                    <a:pt x="317" y="251"/>
                    <a:pt x="384" y="134"/>
                    <a:pt x="4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928;p60"/>
            <p:cNvSpPr/>
            <p:nvPr/>
          </p:nvSpPr>
          <p:spPr>
            <a:xfrm>
              <a:off x="977138" y="2543005"/>
              <a:ext cx="15544" cy="10256"/>
            </a:xfrm>
            <a:custGeom>
              <a:avLst/>
              <a:gdLst/>
              <a:ahLst/>
              <a:cxnLst/>
              <a:rect l="l" t="t" r="r" b="b"/>
              <a:pathLst>
                <a:path w="485" h="320" extrusionOk="0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67" y="69"/>
                    <a:pt x="134" y="136"/>
                    <a:pt x="217" y="186"/>
                  </a:cubicBezTo>
                  <a:cubicBezTo>
                    <a:pt x="301" y="236"/>
                    <a:pt x="401" y="287"/>
                    <a:pt x="485" y="320"/>
                  </a:cubicBezTo>
                  <a:cubicBezTo>
                    <a:pt x="485" y="320"/>
                    <a:pt x="368" y="253"/>
                    <a:pt x="234" y="153"/>
                  </a:cubicBezTo>
                  <a:cubicBezTo>
                    <a:pt x="112" y="77"/>
                    <a:pt x="18" y="0"/>
                    <a:pt x="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929;p60"/>
            <p:cNvSpPr/>
            <p:nvPr/>
          </p:nvSpPr>
          <p:spPr>
            <a:xfrm>
              <a:off x="965343" y="2536115"/>
              <a:ext cx="1635" cy="4295"/>
            </a:xfrm>
            <a:custGeom>
              <a:avLst/>
              <a:gdLst/>
              <a:ahLst/>
              <a:cxnLst/>
              <a:rect l="l" t="t" r="r" b="b"/>
              <a:pathLst>
                <a:path w="51" h="134" extrusionOk="0">
                  <a:moveTo>
                    <a:pt x="34" y="0"/>
                  </a:moveTo>
                  <a:cubicBezTo>
                    <a:pt x="17" y="0"/>
                    <a:pt x="17" y="34"/>
                    <a:pt x="17" y="67"/>
                  </a:cubicBezTo>
                  <a:cubicBezTo>
                    <a:pt x="17" y="101"/>
                    <a:pt x="1" y="117"/>
                    <a:pt x="17" y="134"/>
                  </a:cubicBezTo>
                  <a:cubicBezTo>
                    <a:pt x="17" y="134"/>
                    <a:pt x="34" y="101"/>
                    <a:pt x="34" y="67"/>
                  </a:cubicBezTo>
                  <a:cubicBezTo>
                    <a:pt x="51" y="34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930;p60"/>
            <p:cNvSpPr/>
            <p:nvPr/>
          </p:nvSpPr>
          <p:spPr>
            <a:xfrm>
              <a:off x="965343" y="2528615"/>
              <a:ext cx="1090" cy="3237"/>
            </a:xfrm>
            <a:custGeom>
              <a:avLst/>
              <a:gdLst/>
              <a:ahLst/>
              <a:cxnLst/>
              <a:rect l="l" t="t" r="r" b="b"/>
              <a:pathLst>
                <a:path w="34" h="101" extrusionOk="0">
                  <a:moveTo>
                    <a:pt x="1" y="0"/>
                  </a:moveTo>
                  <a:cubicBezTo>
                    <a:pt x="1" y="0"/>
                    <a:pt x="1" y="34"/>
                    <a:pt x="1" y="50"/>
                  </a:cubicBezTo>
                  <a:cubicBezTo>
                    <a:pt x="1" y="84"/>
                    <a:pt x="17" y="101"/>
                    <a:pt x="17" y="101"/>
                  </a:cubicBezTo>
                  <a:cubicBezTo>
                    <a:pt x="34" y="101"/>
                    <a:pt x="34" y="84"/>
                    <a:pt x="17" y="50"/>
                  </a:cubicBezTo>
                  <a:cubicBezTo>
                    <a:pt x="17" y="1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931;p60"/>
            <p:cNvSpPr/>
            <p:nvPr/>
          </p:nvSpPr>
          <p:spPr>
            <a:xfrm>
              <a:off x="961048" y="2522718"/>
              <a:ext cx="2724" cy="2852"/>
            </a:xfrm>
            <a:custGeom>
              <a:avLst/>
              <a:gdLst/>
              <a:ahLst/>
              <a:cxnLst/>
              <a:rect l="l" t="t" r="r" b="b"/>
              <a:pathLst>
                <a:path w="85" h="89" extrusionOk="0">
                  <a:moveTo>
                    <a:pt x="1" y="1"/>
                  </a:moveTo>
                  <a:cubicBezTo>
                    <a:pt x="1" y="1"/>
                    <a:pt x="18" y="17"/>
                    <a:pt x="34" y="51"/>
                  </a:cubicBezTo>
                  <a:cubicBezTo>
                    <a:pt x="48" y="64"/>
                    <a:pt x="61" y="89"/>
                    <a:pt x="66" y="89"/>
                  </a:cubicBezTo>
                  <a:cubicBezTo>
                    <a:pt x="67" y="89"/>
                    <a:pt x="68" y="87"/>
                    <a:pt x="68" y="84"/>
                  </a:cubicBezTo>
                  <a:cubicBezTo>
                    <a:pt x="84" y="84"/>
                    <a:pt x="84" y="51"/>
                    <a:pt x="51" y="34"/>
                  </a:cubicBezTo>
                  <a:cubicBezTo>
                    <a:pt x="34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932;p60"/>
            <p:cNvSpPr/>
            <p:nvPr/>
          </p:nvSpPr>
          <p:spPr>
            <a:xfrm>
              <a:off x="957299" y="2518968"/>
              <a:ext cx="1667" cy="1635"/>
            </a:xfrm>
            <a:custGeom>
              <a:avLst/>
              <a:gdLst/>
              <a:ahLst/>
              <a:cxnLst/>
              <a:rect l="l" t="t" r="r" b="b"/>
              <a:pathLst>
                <a:path w="52" h="51" extrusionOk="0">
                  <a:moveTo>
                    <a:pt x="18" y="1"/>
                  </a:moveTo>
                  <a:cubicBezTo>
                    <a:pt x="1" y="1"/>
                    <a:pt x="1" y="17"/>
                    <a:pt x="18" y="34"/>
                  </a:cubicBezTo>
                  <a:cubicBezTo>
                    <a:pt x="34" y="51"/>
                    <a:pt x="51" y="51"/>
                    <a:pt x="51" y="51"/>
                  </a:cubicBezTo>
                  <a:cubicBezTo>
                    <a:pt x="51" y="51"/>
                    <a:pt x="51" y="34"/>
                    <a:pt x="34" y="17"/>
                  </a:cubicBezTo>
                  <a:cubicBezTo>
                    <a:pt x="34" y="1"/>
                    <a:pt x="18" y="1"/>
                    <a:pt x="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933;p60"/>
            <p:cNvSpPr/>
            <p:nvPr/>
          </p:nvSpPr>
          <p:spPr>
            <a:xfrm>
              <a:off x="948741" y="1854956"/>
              <a:ext cx="366332" cy="710100"/>
            </a:xfrm>
            <a:custGeom>
              <a:avLst/>
              <a:gdLst/>
              <a:ahLst/>
              <a:cxnLst/>
              <a:rect l="l" t="t" r="r" b="b"/>
              <a:pathLst>
                <a:path w="11430" h="22156" extrusionOk="0">
                  <a:moveTo>
                    <a:pt x="4278" y="0"/>
                  </a:moveTo>
                  <a:cubicBezTo>
                    <a:pt x="4278" y="0"/>
                    <a:pt x="6885" y="11011"/>
                    <a:pt x="6935" y="11211"/>
                  </a:cubicBezTo>
                  <a:cubicBezTo>
                    <a:pt x="6985" y="11429"/>
                    <a:pt x="1" y="20201"/>
                    <a:pt x="1" y="20201"/>
                  </a:cubicBezTo>
                  <a:lnTo>
                    <a:pt x="2958" y="22156"/>
                  </a:lnTo>
                  <a:cubicBezTo>
                    <a:pt x="2958" y="22156"/>
                    <a:pt x="10928" y="13367"/>
                    <a:pt x="11179" y="12832"/>
                  </a:cubicBezTo>
                  <a:cubicBezTo>
                    <a:pt x="11429" y="12281"/>
                    <a:pt x="9725" y="919"/>
                    <a:pt x="9725" y="919"/>
                  </a:cubicBezTo>
                  <a:lnTo>
                    <a:pt x="4278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934;p60"/>
            <p:cNvSpPr/>
            <p:nvPr/>
          </p:nvSpPr>
          <p:spPr>
            <a:xfrm>
              <a:off x="1041911" y="1850117"/>
              <a:ext cx="368479" cy="744522"/>
            </a:xfrm>
            <a:custGeom>
              <a:avLst/>
              <a:gdLst/>
              <a:ahLst/>
              <a:cxnLst/>
              <a:rect l="l" t="t" r="r" b="b"/>
              <a:pathLst>
                <a:path w="11497" h="23230" extrusionOk="0">
                  <a:moveTo>
                    <a:pt x="402" y="1"/>
                  </a:moveTo>
                  <a:lnTo>
                    <a:pt x="302" y="418"/>
                  </a:lnTo>
                  <a:cubicBezTo>
                    <a:pt x="1" y="1655"/>
                    <a:pt x="185" y="2975"/>
                    <a:pt x="820" y="4078"/>
                  </a:cubicBezTo>
                  <a:lnTo>
                    <a:pt x="5465" y="12114"/>
                  </a:lnTo>
                  <a:cubicBezTo>
                    <a:pt x="5799" y="12682"/>
                    <a:pt x="6033" y="13301"/>
                    <a:pt x="6166" y="13952"/>
                  </a:cubicBezTo>
                  <a:lnTo>
                    <a:pt x="8272" y="23225"/>
                  </a:lnTo>
                  <a:lnTo>
                    <a:pt x="11495" y="23225"/>
                  </a:lnTo>
                  <a:cubicBezTo>
                    <a:pt x="11454" y="23033"/>
                    <a:pt x="10650" y="15524"/>
                    <a:pt x="10243" y="12983"/>
                  </a:cubicBezTo>
                  <a:cubicBezTo>
                    <a:pt x="9926" y="11012"/>
                    <a:pt x="7303" y="4913"/>
                    <a:pt x="6033" y="2039"/>
                  </a:cubicBezTo>
                  <a:lnTo>
                    <a:pt x="6818" y="1070"/>
                  </a:lnTo>
                  <a:lnTo>
                    <a:pt x="5448" y="836"/>
                  </a:lnTo>
                  <a:lnTo>
                    <a:pt x="402" y="1"/>
                  </a:lnTo>
                  <a:close/>
                  <a:moveTo>
                    <a:pt x="11495" y="23225"/>
                  </a:moveTo>
                  <a:cubicBezTo>
                    <a:pt x="11495" y="23228"/>
                    <a:pt x="11496" y="23229"/>
                    <a:pt x="11496" y="23229"/>
                  </a:cubicBezTo>
                  <a:cubicBezTo>
                    <a:pt x="11496" y="23229"/>
                    <a:pt x="11496" y="23228"/>
                    <a:pt x="11496" y="23225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935;p60"/>
            <p:cNvSpPr/>
            <p:nvPr/>
          </p:nvSpPr>
          <p:spPr>
            <a:xfrm>
              <a:off x="1237928" y="1914922"/>
              <a:ext cx="43396" cy="110348"/>
            </a:xfrm>
            <a:custGeom>
              <a:avLst/>
              <a:gdLst/>
              <a:ahLst/>
              <a:cxnLst/>
              <a:rect l="l" t="t" r="r" b="b"/>
              <a:pathLst>
                <a:path w="1354" h="3443" extrusionOk="0">
                  <a:moveTo>
                    <a:pt x="0" y="0"/>
                  </a:moveTo>
                  <a:cubicBezTo>
                    <a:pt x="17" y="34"/>
                    <a:pt x="34" y="84"/>
                    <a:pt x="50" y="134"/>
                  </a:cubicBezTo>
                  <a:lnTo>
                    <a:pt x="201" y="502"/>
                  </a:lnTo>
                  <a:cubicBezTo>
                    <a:pt x="334" y="802"/>
                    <a:pt x="501" y="1237"/>
                    <a:pt x="685" y="1721"/>
                  </a:cubicBezTo>
                  <a:cubicBezTo>
                    <a:pt x="886" y="2189"/>
                    <a:pt x="1036" y="2624"/>
                    <a:pt x="1153" y="2941"/>
                  </a:cubicBezTo>
                  <a:cubicBezTo>
                    <a:pt x="1203" y="3091"/>
                    <a:pt x="1253" y="3208"/>
                    <a:pt x="1287" y="3309"/>
                  </a:cubicBezTo>
                  <a:cubicBezTo>
                    <a:pt x="1303" y="3359"/>
                    <a:pt x="1320" y="3409"/>
                    <a:pt x="1354" y="3442"/>
                  </a:cubicBezTo>
                  <a:cubicBezTo>
                    <a:pt x="1354" y="3409"/>
                    <a:pt x="1337" y="3359"/>
                    <a:pt x="1320" y="3309"/>
                  </a:cubicBezTo>
                  <a:cubicBezTo>
                    <a:pt x="1287" y="3208"/>
                    <a:pt x="1253" y="3091"/>
                    <a:pt x="1203" y="2924"/>
                  </a:cubicBezTo>
                  <a:cubicBezTo>
                    <a:pt x="1103" y="2607"/>
                    <a:pt x="936" y="2172"/>
                    <a:pt x="752" y="1688"/>
                  </a:cubicBezTo>
                  <a:cubicBezTo>
                    <a:pt x="568" y="1220"/>
                    <a:pt x="385" y="786"/>
                    <a:pt x="251" y="485"/>
                  </a:cubicBezTo>
                  <a:cubicBezTo>
                    <a:pt x="184" y="335"/>
                    <a:pt x="117" y="201"/>
                    <a:pt x="84" y="117"/>
                  </a:cubicBezTo>
                  <a:cubicBezTo>
                    <a:pt x="67" y="67"/>
                    <a:pt x="34" y="34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936;p60"/>
            <p:cNvSpPr/>
            <p:nvPr/>
          </p:nvSpPr>
          <p:spPr>
            <a:xfrm>
              <a:off x="1128125" y="2084658"/>
              <a:ext cx="122143" cy="261913"/>
            </a:xfrm>
            <a:custGeom>
              <a:avLst/>
              <a:gdLst/>
              <a:ahLst/>
              <a:cxnLst/>
              <a:rect l="l" t="t" r="r" b="b"/>
              <a:pathLst>
                <a:path w="3811" h="8172" extrusionOk="0">
                  <a:moveTo>
                    <a:pt x="1" y="1"/>
                  </a:moveTo>
                  <a:cubicBezTo>
                    <a:pt x="18" y="34"/>
                    <a:pt x="34" y="51"/>
                    <a:pt x="51" y="85"/>
                  </a:cubicBezTo>
                  <a:lnTo>
                    <a:pt x="201" y="302"/>
                  </a:lnTo>
                  <a:lnTo>
                    <a:pt x="736" y="1120"/>
                  </a:lnTo>
                  <a:cubicBezTo>
                    <a:pt x="1321" y="2006"/>
                    <a:pt x="1872" y="2942"/>
                    <a:pt x="2374" y="3894"/>
                  </a:cubicBezTo>
                  <a:cubicBezTo>
                    <a:pt x="2641" y="4445"/>
                    <a:pt x="2892" y="4997"/>
                    <a:pt x="3092" y="5498"/>
                  </a:cubicBezTo>
                  <a:cubicBezTo>
                    <a:pt x="3176" y="5749"/>
                    <a:pt x="3276" y="5999"/>
                    <a:pt x="3343" y="6233"/>
                  </a:cubicBezTo>
                  <a:lnTo>
                    <a:pt x="3460" y="6567"/>
                  </a:lnTo>
                  <a:cubicBezTo>
                    <a:pt x="3476" y="6668"/>
                    <a:pt x="3510" y="6768"/>
                    <a:pt x="3543" y="6868"/>
                  </a:cubicBezTo>
                  <a:cubicBezTo>
                    <a:pt x="3593" y="7069"/>
                    <a:pt x="3627" y="7252"/>
                    <a:pt x="3660" y="7403"/>
                  </a:cubicBezTo>
                  <a:cubicBezTo>
                    <a:pt x="3677" y="7486"/>
                    <a:pt x="3694" y="7570"/>
                    <a:pt x="3710" y="7637"/>
                  </a:cubicBezTo>
                  <a:cubicBezTo>
                    <a:pt x="3727" y="7704"/>
                    <a:pt x="3744" y="7770"/>
                    <a:pt x="3744" y="7821"/>
                  </a:cubicBezTo>
                  <a:lnTo>
                    <a:pt x="3794" y="8088"/>
                  </a:lnTo>
                  <a:cubicBezTo>
                    <a:pt x="3794" y="8105"/>
                    <a:pt x="3811" y="8138"/>
                    <a:pt x="3811" y="8171"/>
                  </a:cubicBezTo>
                  <a:cubicBezTo>
                    <a:pt x="3811" y="8138"/>
                    <a:pt x="3811" y="8105"/>
                    <a:pt x="3811" y="8071"/>
                  </a:cubicBezTo>
                  <a:cubicBezTo>
                    <a:pt x="3794" y="8004"/>
                    <a:pt x="3794" y="7921"/>
                    <a:pt x="3777" y="7821"/>
                  </a:cubicBezTo>
                  <a:cubicBezTo>
                    <a:pt x="3760" y="7754"/>
                    <a:pt x="3760" y="7687"/>
                    <a:pt x="3744" y="7620"/>
                  </a:cubicBezTo>
                  <a:lnTo>
                    <a:pt x="3710" y="7403"/>
                  </a:lnTo>
                  <a:cubicBezTo>
                    <a:pt x="3677" y="7236"/>
                    <a:pt x="3643" y="7052"/>
                    <a:pt x="3577" y="6851"/>
                  </a:cubicBezTo>
                  <a:lnTo>
                    <a:pt x="3510" y="6551"/>
                  </a:lnTo>
                  <a:cubicBezTo>
                    <a:pt x="3476" y="6434"/>
                    <a:pt x="3443" y="6317"/>
                    <a:pt x="3410" y="6217"/>
                  </a:cubicBezTo>
                  <a:cubicBezTo>
                    <a:pt x="3326" y="5983"/>
                    <a:pt x="3242" y="5732"/>
                    <a:pt x="3142" y="5481"/>
                  </a:cubicBezTo>
                  <a:cubicBezTo>
                    <a:pt x="2958" y="4963"/>
                    <a:pt x="2708" y="4412"/>
                    <a:pt x="2424" y="3861"/>
                  </a:cubicBezTo>
                  <a:cubicBezTo>
                    <a:pt x="1939" y="2908"/>
                    <a:pt x="1388" y="1973"/>
                    <a:pt x="770" y="1087"/>
                  </a:cubicBezTo>
                  <a:cubicBezTo>
                    <a:pt x="552" y="753"/>
                    <a:pt x="352" y="469"/>
                    <a:pt x="218" y="285"/>
                  </a:cubicBezTo>
                  <a:lnTo>
                    <a:pt x="68" y="68"/>
                  </a:lnTo>
                  <a:cubicBezTo>
                    <a:pt x="51" y="51"/>
                    <a:pt x="34" y="1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937;p60"/>
            <p:cNvSpPr/>
            <p:nvPr/>
          </p:nvSpPr>
          <p:spPr>
            <a:xfrm>
              <a:off x="959991" y="2487912"/>
              <a:ext cx="97496" cy="62145"/>
            </a:xfrm>
            <a:custGeom>
              <a:avLst/>
              <a:gdLst/>
              <a:ahLst/>
              <a:cxnLst/>
              <a:rect l="l" t="t" r="r" b="b"/>
              <a:pathLst>
                <a:path w="3042" h="1939" extrusionOk="0">
                  <a:moveTo>
                    <a:pt x="17" y="0"/>
                  </a:moveTo>
                  <a:cubicBezTo>
                    <a:pt x="0" y="17"/>
                    <a:pt x="184" y="117"/>
                    <a:pt x="452" y="285"/>
                  </a:cubicBezTo>
                  <a:cubicBezTo>
                    <a:pt x="719" y="468"/>
                    <a:pt x="1087" y="736"/>
                    <a:pt x="1471" y="1036"/>
                  </a:cubicBezTo>
                  <a:cubicBezTo>
                    <a:pt x="1822" y="1287"/>
                    <a:pt x="2173" y="1521"/>
                    <a:pt x="2540" y="1738"/>
                  </a:cubicBezTo>
                  <a:cubicBezTo>
                    <a:pt x="2657" y="1788"/>
                    <a:pt x="2774" y="1838"/>
                    <a:pt x="2891" y="1889"/>
                  </a:cubicBezTo>
                  <a:cubicBezTo>
                    <a:pt x="2941" y="1905"/>
                    <a:pt x="2991" y="1922"/>
                    <a:pt x="3025" y="1939"/>
                  </a:cubicBezTo>
                  <a:cubicBezTo>
                    <a:pt x="3041" y="1922"/>
                    <a:pt x="2858" y="1855"/>
                    <a:pt x="2574" y="1688"/>
                  </a:cubicBezTo>
                  <a:cubicBezTo>
                    <a:pt x="2206" y="1471"/>
                    <a:pt x="1855" y="1237"/>
                    <a:pt x="1521" y="986"/>
                  </a:cubicBezTo>
                  <a:cubicBezTo>
                    <a:pt x="1120" y="686"/>
                    <a:pt x="752" y="418"/>
                    <a:pt x="485" y="251"/>
                  </a:cubicBezTo>
                  <a:cubicBezTo>
                    <a:pt x="335" y="168"/>
                    <a:pt x="218" y="101"/>
                    <a:pt x="151" y="67"/>
                  </a:cubicBezTo>
                  <a:cubicBezTo>
                    <a:pt x="101" y="34"/>
                    <a:pt x="67" y="17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938;p60"/>
            <p:cNvSpPr/>
            <p:nvPr/>
          </p:nvSpPr>
          <p:spPr>
            <a:xfrm>
              <a:off x="1301099" y="2576818"/>
              <a:ext cx="109291" cy="2692"/>
            </a:xfrm>
            <a:custGeom>
              <a:avLst/>
              <a:gdLst/>
              <a:ahLst/>
              <a:cxnLst/>
              <a:rect l="l" t="t" r="r" b="b"/>
              <a:pathLst>
                <a:path w="3410" h="84" extrusionOk="0">
                  <a:moveTo>
                    <a:pt x="1705" y="0"/>
                  </a:moveTo>
                  <a:cubicBezTo>
                    <a:pt x="1221" y="0"/>
                    <a:pt x="803" y="17"/>
                    <a:pt x="502" y="34"/>
                  </a:cubicBezTo>
                  <a:cubicBezTo>
                    <a:pt x="335" y="34"/>
                    <a:pt x="218" y="50"/>
                    <a:pt x="135" y="50"/>
                  </a:cubicBezTo>
                  <a:cubicBezTo>
                    <a:pt x="84" y="50"/>
                    <a:pt x="34" y="50"/>
                    <a:pt x="1" y="67"/>
                  </a:cubicBezTo>
                  <a:cubicBezTo>
                    <a:pt x="34" y="84"/>
                    <a:pt x="84" y="84"/>
                    <a:pt x="135" y="84"/>
                  </a:cubicBezTo>
                  <a:lnTo>
                    <a:pt x="502" y="84"/>
                  </a:lnTo>
                  <a:lnTo>
                    <a:pt x="1705" y="67"/>
                  </a:lnTo>
                  <a:lnTo>
                    <a:pt x="2908" y="84"/>
                  </a:lnTo>
                  <a:lnTo>
                    <a:pt x="3276" y="84"/>
                  </a:lnTo>
                  <a:cubicBezTo>
                    <a:pt x="3309" y="84"/>
                    <a:pt x="3359" y="84"/>
                    <a:pt x="3409" y="67"/>
                  </a:cubicBezTo>
                  <a:cubicBezTo>
                    <a:pt x="3359" y="67"/>
                    <a:pt x="3309" y="50"/>
                    <a:pt x="3276" y="50"/>
                  </a:cubicBezTo>
                  <a:cubicBezTo>
                    <a:pt x="3175" y="50"/>
                    <a:pt x="3059" y="34"/>
                    <a:pt x="2908" y="34"/>
                  </a:cubicBezTo>
                  <a:cubicBezTo>
                    <a:pt x="2591" y="17"/>
                    <a:pt x="2173" y="0"/>
                    <a:pt x="17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939;p60"/>
            <p:cNvSpPr/>
            <p:nvPr/>
          </p:nvSpPr>
          <p:spPr>
            <a:xfrm>
              <a:off x="1070852" y="1310202"/>
              <a:ext cx="187973" cy="168647"/>
            </a:xfrm>
            <a:custGeom>
              <a:avLst/>
              <a:gdLst/>
              <a:ahLst/>
              <a:cxnLst/>
              <a:rect l="l" t="t" r="r" b="b"/>
              <a:pathLst>
                <a:path w="5865" h="5262" extrusionOk="0">
                  <a:moveTo>
                    <a:pt x="4309" y="0"/>
                  </a:moveTo>
                  <a:cubicBezTo>
                    <a:pt x="3907" y="0"/>
                    <a:pt x="3509" y="113"/>
                    <a:pt x="3158" y="339"/>
                  </a:cubicBezTo>
                  <a:cubicBezTo>
                    <a:pt x="3024" y="439"/>
                    <a:pt x="2874" y="522"/>
                    <a:pt x="2724" y="606"/>
                  </a:cubicBezTo>
                  <a:cubicBezTo>
                    <a:pt x="2523" y="639"/>
                    <a:pt x="2306" y="673"/>
                    <a:pt x="2105" y="673"/>
                  </a:cubicBezTo>
                  <a:cubicBezTo>
                    <a:pt x="1738" y="740"/>
                    <a:pt x="1420" y="974"/>
                    <a:pt x="1270" y="1324"/>
                  </a:cubicBezTo>
                  <a:cubicBezTo>
                    <a:pt x="1170" y="1558"/>
                    <a:pt x="1136" y="1826"/>
                    <a:pt x="969" y="2026"/>
                  </a:cubicBezTo>
                  <a:cubicBezTo>
                    <a:pt x="802" y="2160"/>
                    <a:pt x="618" y="2277"/>
                    <a:pt x="435" y="2377"/>
                  </a:cubicBezTo>
                  <a:cubicBezTo>
                    <a:pt x="100" y="2644"/>
                    <a:pt x="0" y="3112"/>
                    <a:pt x="184" y="3497"/>
                  </a:cubicBezTo>
                  <a:cubicBezTo>
                    <a:pt x="284" y="3630"/>
                    <a:pt x="368" y="3781"/>
                    <a:pt x="418" y="3948"/>
                  </a:cubicBezTo>
                  <a:cubicBezTo>
                    <a:pt x="418" y="4115"/>
                    <a:pt x="401" y="4282"/>
                    <a:pt x="368" y="4432"/>
                  </a:cubicBezTo>
                  <a:cubicBezTo>
                    <a:pt x="368" y="4733"/>
                    <a:pt x="535" y="5000"/>
                    <a:pt x="802" y="5117"/>
                  </a:cubicBezTo>
                  <a:cubicBezTo>
                    <a:pt x="1002" y="5210"/>
                    <a:pt x="1233" y="5261"/>
                    <a:pt x="1462" y="5261"/>
                  </a:cubicBezTo>
                  <a:cubicBezTo>
                    <a:pt x="1521" y="5261"/>
                    <a:pt x="1580" y="5258"/>
                    <a:pt x="1638" y="5251"/>
                  </a:cubicBezTo>
                  <a:lnTo>
                    <a:pt x="5096" y="2594"/>
                  </a:lnTo>
                  <a:cubicBezTo>
                    <a:pt x="5414" y="2527"/>
                    <a:pt x="5664" y="2277"/>
                    <a:pt x="5731" y="1976"/>
                  </a:cubicBezTo>
                  <a:cubicBezTo>
                    <a:pt x="5831" y="1659"/>
                    <a:pt x="5865" y="1324"/>
                    <a:pt x="5831" y="990"/>
                  </a:cubicBezTo>
                  <a:cubicBezTo>
                    <a:pt x="5765" y="740"/>
                    <a:pt x="5514" y="539"/>
                    <a:pt x="5330" y="355"/>
                  </a:cubicBezTo>
                  <a:cubicBezTo>
                    <a:pt x="5146" y="188"/>
                    <a:pt x="4929" y="88"/>
                    <a:pt x="4712" y="38"/>
                  </a:cubicBezTo>
                  <a:cubicBezTo>
                    <a:pt x="4578" y="13"/>
                    <a:pt x="4444" y="0"/>
                    <a:pt x="43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940;p60"/>
            <p:cNvSpPr/>
            <p:nvPr/>
          </p:nvSpPr>
          <p:spPr>
            <a:xfrm>
              <a:off x="1121170" y="1352701"/>
              <a:ext cx="124290" cy="201306"/>
            </a:xfrm>
            <a:custGeom>
              <a:avLst/>
              <a:gdLst/>
              <a:ahLst/>
              <a:cxnLst/>
              <a:rect l="l" t="t" r="r" b="b"/>
              <a:pathLst>
                <a:path w="3878" h="6281" extrusionOk="0">
                  <a:moveTo>
                    <a:pt x="2181" y="1"/>
                  </a:moveTo>
                  <a:cubicBezTo>
                    <a:pt x="1521" y="1"/>
                    <a:pt x="863" y="185"/>
                    <a:pt x="285" y="550"/>
                  </a:cubicBezTo>
                  <a:lnTo>
                    <a:pt x="118" y="650"/>
                  </a:lnTo>
                  <a:lnTo>
                    <a:pt x="1" y="6231"/>
                  </a:lnTo>
                  <a:lnTo>
                    <a:pt x="2457" y="6281"/>
                  </a:lnTo>
                  <a:cubicBezTo>
                    <a:pt x="2507" y="5997"/>
                    <a:pt x="2591" y="4877"/>
                    <a:pt x="2591" y="4877"/>
                  </a:cubicBezTo>
                  <a:cubicBezTo>
                    <a:pt x="2591" y="4877"/>
                    <a:pt x="3610" y="4827"/>
                    <a:pt x="3727" y="3808"/>
                  </a:cubicBezTo>
                  <a:cubicBezTo>
                    <a:pt x="3827" y="2789"/>
                    <a:pt x="3877" y="433"/>
                    <a:pt x="3877" y="433"/>
                  </a:cubicBezTo>
                  <a:cubicBezTo>
                    <a:pt x="3345" y="144"/>
                    <a:pt x="2763" y="1"/>
                    <a:pt x="218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941;p60"/>
            <p:cNvSpPr/>
            <p:nvPr/>
          </p:nvSpPr>
          <p:spPr>
            <a:xfrm>
              <a:off x="1206872" y="1414204"/>
              <a:ext cx="11794" cy="40223"/>
            </a:xfrm>
            <a:custGeom>
              <a:avLst/>
              <a:gdLst/>
              <a:ahLst/>
              <a:cxnLst/>
              <a:rect l="l" t="t" r="r" b="b"/>
              <a:pathLst>
                <a:path w="368" h="1255" extrusionOk="0">
                  <a:moveTo>
                    <a:pt x="17" y="1"/>
                  </a:moveTo>
                  <a:lnTo>
                    <a:pt x="17" y="1"/>
                  </a:lnTo>
                  <a:cubicBezTo>
                    <a:pt x="50" y="268"/>
                    <a:pt x="117" y="519"/>
                    <a:pt x="201" y="770"/>
                  </a:cubicBezTo>
                  <a:cubicBezTo>
                    <a:pt x="217" y="870"/>
                    <a:pt x="251" y="970"/>
                    <a:pt x="284" y="1070"/>
                  </a:cubicBezTo>
                  <a:cubicBezTo>
                    <a:pt x="301" y="1104"/>
                    <a:pt x="301" y="1137"/>
                    <a:pt x="301" y="1171"/>
                  </a:cubicBezTo>
                  <a:cubicBezTo>
                    <a:pt x="284" y="1187"/>
                    <a:pt x="267" y="1204"/>
                    <a:pt x="217" y="1204"/>
                  </a:cubicBezTo>
                  <a:cubicBezTo>
                    <a:pt x="198" y="1199"/>
                    <a:pt x="177" y="1197"/>
                    <a:pt x="155" y="1197"/>
                  </a:cubicBezTo>
                  <a:cubicBezTo>
                    <a:pt x="103" y="1197"/>
                    <a:pt x="47" y="1209"/>
                    <a:pt x="0" y="1221"/>
                  </a:cubicBezTo>
                  <a:cubicBezTo>
                    <a:pt x="67" y="1254"/>
                    <a:pt x="151" y="1254"/>
                    <a:pt x="217" y="1254"/>
                  </a:cubicBezTo>
                  <a:lnTo>
                    <a:pt x="284" y="1254"/>
                  </a:lnTo>
                  <a:cubicBezTo>
                    <a:pt x="318" y="1254"/>
                    <a:pt x="334" y="1221"/>
                    <a:pt x="351" y="1204"/>
                  </a:cubicBezTo>
                  <a:cubicBezTo>
                    <a:pt x="368" y="1154"/>
                    <a:pt x="368" y="1087"/>
                    <a:pt x="351" y="1037"/>
                  </a:cubicBezTo>
                  <a:cubicBezTo>
                    <a:pt x="318" y="953"/>
                    <a:pt x="301" y="853"/>
                    <a:pt x="267" y="753"/>
                  </a:cubicBezTo>
                  <a:cubicBezTo>
                    <a:pt x="217" y="485"/>
                    <a:pt x="134" y="235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942;p60"/>
            <p:cNvSpPr/>
            <p:nvPr/>
          </p:nvSpPr>
          <p:spPr>
            <a:xfrm>
              <a:off x="1162963" y="1492406"/>
              <a:ext cx="41248" cy="24646"/>
            </a:xfrm>
            <a:custGeom>
              <a:avLst/>
              <a:gdLst/>
              <a:ahLst/>
              <a:cxnLst/>
              <a:rect l="l" t="t" r="r" b="b"/>
              <a:pathLst>
                <a:path w="1287" h="769" extrusionOk="0">
                  <a:moveTo>
                    <a:pt x="0" y="0"/>
                  </a:moveTo>
                  <a:cubicBezTo>
                    <a:pt x="0" y="0"/>
                    <a:pt x="234" y="769"/>
                    <a:pt x="1253" y="769"/>
                  </a:cubicBezTo>
                  <a:lnTo>
                    <a:pt x="1287" y="502"/>
                  </a:lnTo>
                  <a:cubicBezTo>
                    <a:pt x="819" y="468"/>
                    <a:pt x="368" y="301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943;p60"/>
            <p:cNvSpPr/>
            <p:nvPr/>
          </p:nvSpPr>
          <p:spPr>
            <a:xfrm>
              <a:off x="1103318" y="1407602"/>
              <a:ext cx="28076" cy="39902"/>
            </a:xfrm>
            <a:custGeom>
              <a:avLst/>
              <a:gdLst/>
              <a:ahLst/>
              <a:cxnLst/>
              <a:rect l="l" t="t" r="r" b="b"/>
              <a:pathLst>
                <a:path w="876" h="1245" extrusionOk="0">
                  <a:moveTo>
                    <a:pt x="594" y="0"/>
                  </a:moveTo>
                  <a:cubicBezTo>
                    <a:pt x="403" y="0"/>
                    <a:pt x="1" y="71"/>
                    <a:pt x="40" y="691"/>
                  </a:cubicBezTo>
                  <a:cubicBezTo>
                    <a:pt x="59" y="1143"/>
                    <a:pt x="321" y="1245"/>
                    <a:pt x="547" y="1245"/>
                  </a:cubicBezTo>
                  <a:cubicBezTo>
                    <a:pt x="722" y="1245"/>
                    <a:pt x="875" y="1183"/>
                    <a:pt x="875" y="1176"/>
                  </a:cubicBezTo>
                  <a:cubicBezTo>
                    <a:pt x="875" y="1143"/>
                    <a:pt x="691" y="6"/>
                    <a:pt x="691" y="6"/>
                  </a:cubicBezTo>
                  <a:cubicBezTo>
                    <a:pt x="688" y="6"/>
                    <a:pt x="650" y="0"/>
                    <a:pt x="59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944;p60"/>
            <p:cNvSpPr/>
            <p:nvPr/>
          </p:nvSpPr>
          <p:spPr>
            <a:xfrm>
              <a:off x="1110466" y="1416352"/>
              <a:ext cx="12339" cy="22531"/>
            </a:xfrm>
            <a:custGeom>
              <a:avLst/>
              <a:gdLst/>
              <a:ahLst/>
              <a:cxnLst/>
              <a:rect l="l" t="t" r="r" b="b"/>
              <a:pathLst>
                <a:path w="385" h="703" extrusionOk="0">
                  <a:moveTo>
                    <a:pt x="201" y="1"/>
                  </a:moveTo>
                  <a:cubicBezTo>
                    <a:pt x="134" y="17"/>
                    <a:pt x="67" y="68"/>
                    <a:pt x="51" y="134"/>
                  </a:cubicBezTo>
                  <a:cubicBezTo>
                    <a:pt x="17" y="201"/>
                    <a:pt x="1" y="285"/>
                    <a:pt x="17" y="352"/>
                  </a:cubicBezTo>
                  <a:cubicBezTo>
                    <a:pt x="17" y="502"/>
                    <a:pt x="101" y="636"/>
                    <a:pt x="235" y="703"/>
                  </a:cubicBezTo>
                  <a:cubicBezTo>
                    <a:pt x="285" y="703"/>
                    <a:pt x="335" y="703"/>
                    <a:pt x="368" y="669"/>
                  </a:cubicBezTo>
                  <a:cubicBezTo>
                    <a:pt x="385" y="652"/>
                    <a:pt x="385" y="636"/>
                    <a:pt x="385" y="619"/>
                  </a:cubicBezTo>
                  <a:lnTo>
                    <a:pt x="385" y="619"/>
                  </a:lnTo>
                  <a:cubicBezTo>
                    <a:pt x="385" y="619"/>
                    <a:pt x="368" y="636"/>
                    <a:pt x="351" y="652"/>
                  </a:cubicBezTo>
                  <a:cubicBezTo>
                    <a:pt x="335" y="661"/>
                    <a:pt x="318" y="665"/>
                    <a:pt x="301" y="665"/>
                  </a:cubicBezTo>
                  <a:cubicBezTo>
                    <a:pt x="285" y="665"/>
                    <a:pt x="268" y="661"/>
                    <a:pt x="251" y="652"/>
                  </a:cubicBezTo>
                  <a:cubicBezTo>
                    <a:pt x="134" y="586"/>
                    <a:pt x="67" y="485"/>
                    <a:pt x="67" y="352"/>
                  </a:cubicBezTo>
                  <a:cubicBezTo>
                    <a:pt x="67" y="285"/>
                    <a:pt x="84" y="218"/>
                    <a:pt x="101" y="151"/>
                  </a:cubicBezTo>
                  <a:cubicBezTo>
                    <a:pt x="118" y="101"/>
                    <a:pt x="151" y="51"/>
                    <a:pt x="201" y="34"/>
                  </a:cubicBezTo>
                  <a:cubicBezTo>
                    <a:pt x="235" y="34"/>
                    <a:pt x="268" y="34"/>
                    <a:pt x="285" y="68"/>
                  </a:cubicBezTo>
                  <a:cubicBezTo>
                    <a:pt x="301" y="84"/>
                    <a:pt x="285" y="118"/>
                    <a:pt x="301" y="118"/>
                  </a:cubicBezTo>
                  <a:cubicBezTo>
                    <a:pt x="301" y="118"/>
                    <a:pt x="318" y="101"/>
                    <a:pt x="301" y="68"/>
                  </a:cubicBezTo>
                  <a:cubicBezTo>
                    <a:pt x="301" y="51"/>
                    <a:pt x="285" y="34"/>
                    <a:pt x="268" y="17"/>
                  </a:cubicBezTo>
                  <a:cubicBezTo>
                    <a:pt x="251" y="1"/>
                    <a:pt x="218" y="1"/>
                    <a:pt x="20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945;p60"/>
            <p:cNvSpPr/>
            <p:nvPr/>
          </p:nvSpPr>
          <p:spPr>
            <a:xfrm>
              <a:off x="1176873" y="1401481"/>
              <a:ext cx="20384" cy="6090"/>
            </a:xfrm>
            <a:custGeom>
              <a:avLst/>
              <a:gdLst/>
              <a:ahLst/>
              <a:cxnLst/>
              <a:rect l="l" t="t" r="r" b="b"/>
              <a:pathLst>
                <a:path w="636" h="190" extrusionOk="0">
                  <a:moveTo>
                    <a:pt x="335" y="0"/>
                  </a:moveTo>
                  <a:cubicBezTo>
                    <a:pt x="243" y="0"/>
                    <a:pt x="150" y="25"/>
                    <a:pt x="67" y="80"/>
                  </a:cubicBezTo>
                  <a:cubicBezTo>
                    <a:pt x="17" y="131"/>
                    <a:pt x="0" y="164"/>
                    <a:pt x="17" y="181"/>
                  </a:cubicBezTo>
                  <a:cubicBezTo>
                    <a:pt x="20" y="187"/>
                    <a:pt x="28" y="190"/>
                    <a:pt x="40" y="190"/>
                  </a:cubicBezTo>
                  <a:cubicBezTo>
                    <a:pt x="87" y="190"/>
                    <a:pt x="197" y="144"/>
                    <a:pt x="318" y="131"/>
                  </a:cubicBezTo>
                  <a:cubicBezTo>
                    <a:pt x="429" y="131"/>
                    <a:pt x="526" y="145"/>
                    <a:pt x="583" y="145"/>
                  </a:cubicBezTo>
                  <a:cubicBezTo>
                    <a:pt x="611" y="145"/>
                    <a:pt x="630" y="142"/>
                    <a:pt x="635" y="131"/>
                  </a:cubicBezTo>
                  <a:cubicBezTo>
                    <a:pt x="635" y="114"/>
                    <a:pt x="619" y="80"/>
                    <a:pt x="552" y="47"/>
                  </a:cubicBezTo>
                  <a:cubicBezTo>
                    <a:pt x="484" y="17"/>
                    <a:pt x="410" y="0"/>
                    <a:pt x="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946;p60"/>
            <p:cNvSpPr/>
            <p:nvPr/>
          </p:nvSpPr>
          <p:spPr>
            <a:xfrm>
              <a:off x="1222929" y="1404589"/>
              <a:ext cx="16089" cy="4295"/>
            </a:xfrm>
            <a:custGeom>
              <a:avLst/>
              <a:gdLst/>
              <a:ahLst/>
              <a:cxnLst/>
              <a:rect l="l" t="t" r="r" b="b"/>
              <a:pathLst>
                <a:path w="502" h="134" extrusionOk="0">
                  <a:moveTo>
                    <a:pt x="251" y="0"/>
                  </a:moveTo>
                  <a:cubicBezTo>
                    <a:pt x="101" y="0"/>
                    <a:pt x="0" y="50"/>
                    <a:pt x="0" y="84"/>
                  </a:cubicBezTo>
                  <a:cubicBezTo>
                    <a:pt x="17" y="134"/>
                    <a:pt x="117" y="134"/>
                    <a:pt x="251" y="134"/>
                  </a:cubicBezTo>
                  <a:cubicBezTo>
                    <a:pt x="385" y="134"/>
                    <a:pt x="485" y="134"/>
                    <a:pt x="502" y="100"/>
                  </a:cubicBezTo>
                  <a:cubicBezTo>
                    <a:pt x="502" y="50"/>
                    <a:pt x="401" y="0"/>
                    <a:pt x="2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947;p60"/>
            <p:cNvSpPr/>
            <p:nvPr/>
          </p:nvSpPr>
          <p:spPr>
            <a:xfrm>
              <a:off x="1116908" y="1330586"/>
              <a:ext cx="137110" cy="88843"/>
            </a:xfrm>
            <a:custGeom>
              <a:avLst/>
              <a:gdLst/>
              <a:ahLst/>
              <a:cxnLst/>
              <a:rect l="l" t="t" r="r" b="b"/>
              <a:pathLst>
                <a:path w="4278" h="2772" extrusionOk="0">
                  <a:moveTo>
                    <a:pt x="2391" y="0"/>
                  </a:moveTo>
                  <a:cubicBezTo>
                    <a:pt x="2056" y="0"/>
                    <a:pt x="1722" y="48"/>
                    <a:pt x="1387" y="120"/>
                  </a:cubicBezTo>
                  <a:cubicBezTo>
                    <a:pt x="1003" y="204"/>
                    <a:pt x="668" y="404"/>
                    <a:pt x="401" y="688"/>
                  </a:cubicBezTo>
                  <a:cubicBezTo>
                    <a:pt x="134" y="972"/>
                    <a:pt x="0" y="1373"/>
                    <a:pt x="67" y="1758"/>
                  </a:cubicBezTo>
                  <a:lnTo>
                    <a:pt x="17" y="1591"/>
                  </a:lnTo>
                  <a:lnTo>
                    <a:pt x="134" y="2326"/>
                  </a:lnTo>
                  <a:cubicBezTo>
                    <a:pt x="134" y="2443"/>
                    <a:pt x="167" y="2560"/>
                    <a:pt x="251" y="2660"/>
                  </a:cubicBezTo>
                  <a:cubicBezTo>
                    <a:pt x="333" y="2734"/>
                    <a:pt x="436" y="2772"/>
                    <a:pt x="540" y="2772"/>
                  </a:cubicBezTo>
                  <a:cubicBezTo>
                    <a:pt x="625" y="2772"/>
                    <a:pt x="710" y="2746"/>
                    <a:pt x="785" y="2693"/>
                  </a:cubicBezTo>
                  <a:cubicBezTo>
                    <a:pt x="1019" y="2526"/>
                    <a:pt x="1186" y="2292"/>
                    <a:pt x="1270" y="2008"/>
                  </a:cubicBezTo>
                  <a:cubicBezTo>
                    <a:pt x="1337" y="1741"/>
                    <a:pt x="1487" y="1490"/>
                    <a:pt x="1654" y="1257"/>
                  </a:cubicBezTo>
                  <a:cubicBezTo>
                    <a:pt x="1849" y="1462"/>
                    <a:pt x="2108" y="1570"/>
                    <a:pt x="2370" y="1570"/>
                  </a:cubicBezTo>
                  <a:cubicBezTo>
                    <a:pt x="2512" y="1570"/>
                    <a:pt x="2655" y="1538"/>
                    <a:pt x="2790" y="1474"/>
                  </a:cubicBezTo>
                  <a:cubicBezTo>
                    <a:pt x="2958" y="1390"/>
                    <a:pt x="3091" y="1257"/>
                    <a:pt x="3242" y="1173"/>
                  </a:cubicBezTo>
                  <a:cubicBezTo>
                    <a:pt x="3340" y="1096"/>
                    <a:pt x="3461" y="1055"/>
                    <a:pt x="3584" y="1055"/>
                  </a:cubicBezTo>
                  <a:cubicBezTo>
                    <a:pt x="3648" y="1055"/>
                    <a:pt x="3713" y="1067"/>
                    <a:pt x="3776" y="1089"/>
                  </a:cubicBezTo>
                  <a:cubicBezTo>
                    <a:pt x="3852" y="1120"/>
                    <a:pt x="3928" y="1192"/>
                    <a:pt x="4017" y="1192"/>
                  </a:cubicBezTo>
                  <a:cubicBezTo>
                    <a:pt x="4026" y="1192"/>
                    <a:pt x="4035" y="1191"/>
                    <a:pt x="4044" y="1190"/>
                  </a:cubicBezTo>
                  <a:cubicBezTo>
                    <a:pt x="4127" y="1190"/>
                    <a:pt x="4194" y="1140"/>
                    <a:pt x="4227" y="1073"/>
                  </a:cubicBezTo>
                  <a:cubicBezTo>
                    <a:pt x="4261" y="1006"/>
                    <a:pt x="4277" y="922"/>
                    <a:pt x="4261" y="856"/>
                  </a:cubicBezTo>
                  <a:cubicBezTo>
                    <a:pt x="4211" y="555"/>
                    <a:pt x="4010" y="321"/>
                    <a:pt x="3743" y="204"/>
                  </a:cubicBezTo>
                  <a:cubicBezTo>
                    <a:pt x="3397" y="69"/>
                    <a:pt x="3038" y="1"/>
                    <a:pt x="2665" y="1"/>
                  </a:cubicBezTo>
                  <a:cubicBezTo>
                    <a:pt x="2623" y="1"/>
                    <a:pt x="2582" y="2"/>
                    <a:pt x="2540" y="3"/>
                  </a:cubicBezTo>
                  <a:cubicBezTo>
                    <a:pt x="2490" y="1"/>
                    <a:pt x="2441" y="0"/>
                    <a:pt x="23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948;p60"/>
            <p:cNvSpPr/>
            <p:nvPr/>
          </p:nvSpPr>
          <p:spPr>
            <a:xfrm>
              <a:off x="1217577" y="1341932"/>
              <a:ext cx="37499" cy="40191"/>
            </a:xfrm>
            <a:custGeom>
              <a:avLst/>
              <a:gdLst/>
              <a:ahLst/>
              <a:cxnLst/>
              <a:rect l="l" t="t" r="r" b="b"/>
              <a:pathLst>
                <a:path w="1170" h="1254" extrusionOk="0">
                  <a:moveTo>
                    <a:pt x="418" y="0"/>
                  </a:moveTo>
                  <a:cubicBezTo>
                    <a:pt x="201" y="0"/>
                    <a:pt x="34" y="151"/>
                    <a:pt x="0" y="351"/>
                  </a:cubicBezTo>
                  <a:lnTo>
                    <a:pt x="84" y="418"/>
                  </a:lnTo>
                  <a:cubicBezTo>
                    <a:pt x="134" y="685"/>
                    <a:pt x="268" y="919"/>
                    <a:pt x="468" y="1086"/>
                  </a:cubicBezTo>
                  <a:cubicBezTo>
                    <a:pt x="552" y="1187"/>
                    <a:pt x="669" y="1237"/>
                    <a:pt x="802" y="1253"/>
                  </a:cubicBezTo>
                  <a:cubicBezTo>
                    <a:pt x="1020" y="1220"/>
                    <a:pt x="1170" y="1036"/>
                    <a:pt x="1170" y="819"/>
                  </a:cubicBezTo>
                  <a:cubicBezTo>
                    <a:pt x="1170" y="618"/>
                    <a:pt x="1070" y="418"/>
                    <a:pt x="919" y="268"/>
                  </a:cubicBezTo>
                  <a:cubicBezTo>
                    <a:pt x="802" y="117"/>
                    <a:pt x="619" y="17"/>
                    <a:pt x="4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949;p60"/>
            <p:cNvSpPr/>
            <p:nvPr/>
          </p:nvSpPr>
          <p:spPr>
            <a:xfrm>
              <a:off x="1182225" y="1415711"/>
              <a:ext cx="8077" cy="7724"/>
            </a:xfrm>
            <a:custGeom>
              <a:avLst/>
              <a:gdLst/>
              <a:ahLst/>
              <a:cxnLst/>
              <a:rect l="l" t="t" r="r" b="b"/>
              <a:pathLst>
                <a:path w="252" h="241" extrusionOk="0">
                  <a:moveTo>
                    <a:pt x="104" y="1"/>
                  </a:moveTo>
                  <a:cubicBezTo>
                    <a:pt x="39" y="1"/>
                    <a:pt x="1" y="48"/>
                    <a:pt x="1" y="121"/>
                  </a:cubicBezTo>
                  <a:cubicBezTo>
                    <a:pt x="1" y="188"/>
                    <a:pt x="51" y="238"/>
                    <a:pt x="117" y="238"/>
                  </a:cubicBezTo>
                  <a:cubicBezTo>
                    <a:pt x="125" y="240"/>
                    <a:pt x="132" y="241"/>
                    <a:pt x="139" y="241"/>
                  </a:cubicBezTo>
                  <a:cubicBezTo>
                    <a:pt x="198" y="241"/>
                    <a:pt x="251" y="181"/>
                    <a:pt x="251" y="121"/>
                  </a:cubicBezTo>
                  <a:cubicBezTo>
                    <a:pt x="251" y="54"/>
                    <a:pt x="201" y="4"/>
                    <a:pt x="134" y="4"/>
                  </a:cubicBezTo>
                  <a:cubicBezTo>
                    <a:pt x="123" y="2"/>
                    <a:pt x="113" y="1"/>
                    <a:pt x="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950;p60"/>
            <p:cNvSpPr/>
            <p:nvPr/>
          </p:nvSpPr>
          <p:spPr>
            <a:xfrm>
              <a:off x="1174726" y="1410455"/>
              <a:ext cx="17179" cy="4423"/>
            </a:xfrm>
            <a:custGeom>
              <a:avLst/>
              <a:gdLst/>
              <a:ahLst/>
              <a:cxnLst/>
              <a:rect l="l" t="t" r="r" b="b"/>
              <a:pathLst>
                <a:path w="536" h="138" extrusionOk="0">
                  <a:moveTo>
                    <a:pt x="268" y="1"/>
                  </a:moveTo>
                  <a:cubicBezTo>
                    <a:pt x="184" y="1"/>
                    <a:pt x="118" y="18"/>
                    <a:pt x="67" y="68"/>
                  </a:cubicBezTo>
                  <a:cubicBezTo>
                    <a:pt x="17" y="101"/>
                    <a:pt x="1" y="135"/>
                    <a:pt x="17" y="135"/>
                  </a:cubicBezTo>
                  <a:cubicBezTo>
                    <a:pt x="19" y="136"/>
                    <a:pt x="22" y="137"/>
                    <a:pt x="26" y="137"/>
                  </a:cubicBezTo>
                  <a:cubicBezTo>
                    <a:pt x="57" y="137"/>
                    <a:pt x="149" y="84"/>
                    <a:pt x="268" y="84"/>
                  </a:cubicBezTo>
                  <a:cubicBezTo>
                    <a:pt x="387" y="84"/>
                    <a:pt x="479" y="137"/>
                    <a:pt x="510" y="137"/>
                  </a:cubicBezTo>
                  <a:cubicBezTo>
                    <a:pt x="514" y="137"/>
                    <a:pt x="517" y="136"/>
                    <a:pt x="519" y="135"/>
                  </a:cubicBezTo>
                  <a:cubicBezTo>
                    <a:pt x="535" y="118"/>
                    <a:pt x="519" y="84"/>
                    <a:pt x="468" y="51"/>
                  </a:cubicBezTo>
                  <a:cubicBezTo>
                    <a:pt x="402" y="18"/>
                    <a:pt x="335" y="1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951;p60"/>
            <p:cNvSpPr/>
            <p:nvPr/>
          </p:nvSpPr>
          <p:spPr>
            <a:xfrm>
              <a:off x="1227736" y="1415294"/>
              <a:ext cx="8077" cy="8045"/>
            </a:xfrm>
            <a:custGeom>
              <a:avLst/>
              <a:gdLst/>
              <a:ahLst/>
              <a:cxnLst/>
              <a:rect l="l" t="t" r="r" b="b"/>
              <a:pathLst>
                <a:path w="252" h="251" extrusionOk="0">
                  <a:moveTo>
                    <a:pt x="118" y="0"/>
                  </a:moveTo>
                  <a:cubicBezTo>
                    <a:pt x="51" y="0"/>
                    <a:pt x="1" y="50"/>
                    <a:pt x="1" y="117"/>
                  </a:cubicBezTo>
                  <a:cubicBezTo>
                    <a:pt x="1" y="201"/>
                    <a:pt x="51" y="251"/>
                    <a:pt x="118" y="251"/>
                  </a:cubicBezTo>
                  <a:cubicBezTo>
                    <a:pt x="185" y="251"/>
                    <a:pt x="251" y="201"/>
                    <a:pt x="251" y="134"/>
                  </a:cubicBezTo>
                  <a:cubicBezTo>
                    <a:pt x="251" y="67"/>
                    <a:pt x="201" y="0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952;p60"/>
            <p:cNvSpPr/>
            <p:nvPr/>
          </p:nvSpPr>
          <p:spPr>
            <a:xfrm>
              <a:off x="1221326" y="1410999"/>
              <a:ext cx="16634" cy="4936"/>
            </a:xfrm>
            <a:custGeom>
              <a:avLst/>
              <a:gdLst/>
              <a:ahLst/>
              <a:cxnLst/>
              <a:rect l="l" t="t" r="r" b="b"/>
              <a:pathLst>
                <a:path w="519" h="154" extrusionOk="0">
                  <a:moveTo>
                    <a:pt x="251" y="1"/>
                  </a:moveTo>
                  <a:cubicBezTo>
                    <a:pt x="184" y="1"/>
                    <a:pt x="117" y="34"/>
                    <a:pt x="50" y="67"/>
                  </a:cubicBezTo>
                  <a:cubicBezTo>
                    <a:pt x="17" y="101"/>
                    <a:pt x="0" y="134"/>
                    <a:pt x="17" y="151"/>
                  </a:cubicBezTo>
                  <a:cubicBezTo>
                    <a:pt x="18" y="153"/>
                    <a:pt x="21" y="153"/>
                    <a:pt x="23" y="153"/>
                  </a:cubicBezTo>
                  <a:cubicBezTo>
                    <a:pt x="49" y="153"/>
                    <a:pt x="131" y="84"/>
                    <a:pt x="268" y="84"/>
                  </a:cubicBezTo>
                  <a:cubicBezTo>
                    <a:pt x="386" y="84"/>
                    <a:pt x="479" y="137"/>
                    <a:pt x="510" y="137"/>
                  </a:cubicBezTo>
                  <a:cubicBezTo>
                    <a:pt x="513" y="137"/>
                    <a:pt x="516" y="136"/>
                    <a:pt x="518" y="134"/>
                  </a:cubicBezTo>
                  <a:cubicBezTo>
                    <a:pt x="518" y="118"/>
                    <a:pt x="502" y="101"/>
                    <a:pt x="468" y="67"/>
                  </a:cubicBezTo>
                  <a:cubicBezTo>
                    <a:pt x="401" y="17"/>
                    <a:pt x="334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953;p60"/>
            <p:cNvSpPr/>
            <p:nvPr/>
          </p:nvSpPr>
          <p:spPr>
            <a:xfrm>
              <a:off x="1192385" y="1453850"/>
              <a:ext cx="13429" cy="13429"/>
            </a:xfrm>
            <a:custGeom>
              <a:avLst/>
              <a:gdLst/>
              <a:ahLst/>
              <a:cxnLst/>
              <a:rect l="l" t="t" r="r" b="b"/>
              <a:pathLst>
                <a:path w="419" h="419" extrusionOk="0">
                  <a:moveTo>
                    <a:pt x="34" y="0"/>
                  </a:moveTo>
                  <a:cubicBezTo>
                    <a:pt x="18" y="0"/>
                    <a:pt x="1" y="34"/>
                    <a:pt x="1" y="101"/>
                  </a:cubicBezTo>
                  <a:cubicBezTo>
                    <a:pt x="18" y="268"/>
                    <a:pt x="151" y="401"/>
                    <a:pt x="318" y="418"/>
                  </a:cubicBezTo>
                  <a:cubicBezTo>
                    <a:pt x="369" y="418"/>
                    <a:pt x="419" y="401"/>
                    <a:pt x="419" y="401"/>
                  </a:cubicBezTo>
                  <a:cubicBezTo>
                    <a:pt x="419" y="385"/>
                    <a:pt x="268" y="385"/>
                    <a:pt x="151" y="268"/>
                  </a:cubicBezTo>
                  <a:cubicBezTo>
                    <a:pt x="34" y="151"/>
                    <a:pt x="51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954;p60"/>
            <p:cNvSpPr/>
            <p:nvPr/>
          </p:nvSpPr>
          <p:spPr>
            <a:xfrm>
              <a:off x="1213282" y="1612882"/>
              <a:ext cx="404888" cy="191883"/>
            </a:xfrm>
            <a:custGeom>
              <a:avLst/>
              <a:gdLst/>
              <a:ahLst/>
              <a:cxnLst/>
              <a:rect l="l" t="t" r="r" b="b"/>
              <a:pathLst>
                <a:path w="12633" h="5987" extrusionOk="0">
                  <a:moveTo>
                    <a:pt x="2273" y="1"/>
                  </a:moveTo>
                  <a:lnTo>
                    <a:pt x="218" y="686"/>
                  </a:lnTo>
                  <a:cubicBezTo>
                    <a:pt x="218" y="686"/>
                    <a:pt x="1" y="1371"/>
                    <a:pt x="1337" y="4612"/>
                  </a:cubicBezTo>
                  <a:cubicBezTo>
                    <a:pt x="1767" y="5640"/>
                    <a:pt x="2833" y="5986"/>
                    <a:pt x="4075" y="5986"/>
                  </a:cubicBezTo>
                  <a:cubicBezTo>
                    <a:pt x="6653" y="5986"/>
                    <a:pt x="9992" y="4495"/>
                    <a:pt x="9992" y="4495"/>
                  </a:cubicBezTo>
                  <a:lnTo>
                    <a:pt x="9992" y="4479"/>
                  </a:lnTo>
                  <a:cubicBezTo>
                    <a:pt x="10527" y="4378"/>
                    <a:pt x="11062" y="4245"/>
                    <a:pt x="11580" y="4078"/>
                  </a:cubicBezTo>
                  <a:cubicBezTo>
                    <a:pt x="12298" y="3827"/>
                    <a:pt x="12281" y="3760"/>
                    <a:pt x="12231" y="3677"/>
                  </a:cubicBezTo>
                  <a:cubicBezTo>
                    <a:pt x="12214" y="3647"/>
                    <a:pt x="12174" y="3635"/>
                    <a:pt x="12119" y="3635"/>
                  </a:cubicBezTo>
                  <a:cubicBezTo>
                    <a:pt x="11872" y="3635"/>
                    <a:pt x="11322" y="3880"/>
                    <a:pt x="11158" y="3880"/>
                  </a:cubicBezTo>
                  <a:cubicBezTo>
                    <a:pt x="11112" y="3880"/>
                    <a:pt x="11097" y="3861"/>
                    <a:pt x="11129" y="3810"/>
                  </a:cubicBezTo>
                  <a:cubicBezTo>
                    <a:pt x="11312" y="3526"/>
                    <a:pt x="12632" y="3226"/>
                    <a:pt x="12499" y="3008"/>
                  </a:cubicBezTo>
                  <a:cubicBezTo>
                    <a:pt x="12470" y="2959"/>
                    <a:pt x="12409" y="2938"/>
                    <a:pt x="12328" y="2938"/>
                  </a:cubicBezTo>
                  <a:cubicBezTo>
                    <a:pt x="11946" y="2938"/>
                    <a:pt x="11111" y="3401"/>
                    <a:pt x="11028" y="3443"/>
                  </a:cubicBezTo>
                  <a:cubicBezTo>
                    <a:pt x="11014" y="3450"/>
                    <a:pt x="11000" y="3453"/>
                    <a:pt x="10987" y="3453"/>
                  </a:cubicBezTo>
                  <a:cubicBezTo>
                    <a:pt x="10908" y="3453"/>
                    <a:pt x="10859" y="3338"/>
                    <a:pt x="10945" y="3309"/>
                  </a:cubicBezTo>
                  <a:cubicBezTo>
                    <a:pt x="11078" y="3242"/>
                    <a:pt x="12532" y="2624"/>
                    <a:pt x="12365" y="2340"/>
                  </a:cubicBezTo>
                  <a:cubicBezTo>
                    <a:pt x="12342" y="2299"/>
                    <a:pt x="12306" y="2284"/>
                    <a:pt x="12265" y="2284"/>
                  </a:cubicBezTo>
                  <a:cubicBezTo>
                    <a:pt x="12155" y="2284"/>
                    <a:pt x="12014" y="2390"/>
                    <a:pt x="12014" y="2390"/>
                  </a:cubicBezTo>
                  <a:cubicBezTo>
                    <a:pt x="12014" y="2390"/>
                    <a:pt x="10932" y="2959"/>
                    <a:pt x="10677" y="2959"/>
                  </a:cubicBezTo>
                  <a:cubicBezTo>
                    <a:pt x="10652" y="2959"/>
                    <a:pt x="10635" y="2953"/>
                    <a:pt x="10627" y="2941"/>
                  </a:cubicBezTo>
                  <a:cubicBezTo>
                    <a:pt x="10544" y="2808"/>
                    <a:pt x="11312" y="2373"/>
                    <a:pt x="11580" y="2240"/>
                  </a:cubicBezTo>
                  <a:cubicBezTo>
                    <a:pt x="11847" y="2123"/>
                    <a:pt x="11897" y="1939"/>
                    <a:pt x="11747" y="1872"/>
                  </a:cubicBezTo>
                  <a:cubicBezTo>
                    <a:pt x="11739" y="1869"/>
                    <a:pt x="11729" y="1867"/>
                    <a:pt x="11717" y="1867"/>
                  </a:cubicBezTo>
                  <a:cubicBezTo>
                    <a:pt x="11529" y="1867"/>
                    <a:pt x="10794" y="2198"/>
                    <a:pt x="10544" y="2323"/>
                  </a:cubicBezTo>
                  <a:cubicBezTo>
                    <a:pt x="10385" y="2408"/>
                    <a:pt x="10037" y="2587"/>
                    <a:pt x="9856" y="2587"/>
                  </a:cubicBezTo>
                  <a:cubicBezTo>
                    <a:pt x="9751" y="2587"/>
                    <a:pt x="9702" y="2528"/>
                    <a:pt x="9775" y="2357"/>
                  </a:cubicBezTo>
                  <a:cubicBezTo>
                    <a:pt x="9976" y="1889"/>
                    <a:pt x="9959" y="1454"/>
                    <a:pt x="9859" y="1337"/>
                  </a:cubicBezTo>
                  <a:cubicBezTo>
                    <a:pt x="9828" y="1307"/>
                    <a:pt x="9791" y="1294"/>
                    <a:pt x="9753" y="1294"/>
                  </a:cubicBezTo>
                  <a:cubicBezTo>
                    <a:pt x="9666" y="1294"/>
                    <a:pt x="9580" y="1366"/>
                    <a:pt x="9591" y="1471"/>
                  </a:cubicBezTo>
                  <a:cubicBezTo>
                    <a:pt x="9575" y="1638"/>
                    <a:pt x="9541" y="1805"/>
                    <a:pt x="9491" y="1972"/>
                  </a:cubicBezTo>
                  <a:cubicBezTo>
                    <a:pt x="9441" y="2106"/>
                    <a:pt x="9374" y="2223"/>
                    <a:pt x="9291" y="2340"/>
                  </a:cubicBezTo>
                  <a:cubicBezTo>
                    <a:pt x="9190" y="2457"/>
                    <a:pt x="9107" y="2574"/>
                    <a:pt x="9023" y="2657"/>
                  </a:cubicBezTo>
                  <a:cubicBezTo>
                    <a:pt x="8360" y="2893"/>
                    <a:pt x="6592" y="3441"/>
                    <a:pt x="4786" y="3441"/>
                  </a:cubicBezTo>
                  <a:cubicBezTo>
                    <a:pt x="4544" y="3441"/>
                    <a:pt x="4302" y="3431"/>
                    <a:pt x="4061" y="3409"/>
                  </a:cubicBezTo>
                  <a:cubicBezTo>
                    <a:pt x="3693" y="3376"/>
                    <a:pt x="2273" y="1"/>
                    <a:pt x="227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955;p60"/>
            <p:cNvSpPr/>
            <p:nvPr/>
          </p:nvSpPr>
          <p:spPr>
            <a:xfrm>
              <a:off x="1029603" y="1530418"/>
              <a:ext cx="307968" cy="353992"/>
            </a:xfrm>
            <a:custGeom>
              <a:avLst/>
              <a:gdLst/>
              <a:ahLst/>
              <a:cxnLst/>
              <a:rect l="l" t="t" r="r" b="b"/>
              <a:pathLst>
                <a:path w="9609" h="11045" extrusionOk="0">
                  <a:moveTo>
                    <a:pt x="2808" y="1"/>
                  </a:moveTo>
                  <a:lnTo>
                    <a:pt x="2741" y="418"/>
                  </a:lnTo>
                  <a:lnTo>
                    <a:pt x="2340" y="402"/>
                  </a:lnTo>
                  <a:cubicBezTo>
                    <a:pt x="2340" y="402"/>
                    <a:pt x="1" y="636"/>
                    <a:pt x="1" y="3342"/>
                  </a:cubicBezTo>
                  <a:cubicBezTo>
                    <a:pt x="1" y="4612"/>
                    <a:pt x="686" y="5849"/>
                    <a:pt x="920" y="6450"/>
                  </a:cubicBezTo>
                  <a:cubicBezTo>
                    <a:pt x="1070" y="7720"/>
                    <a:pt x="535" y="10009"/>
                    <a:pt x="552" y="10577"/>
                  </a:cubicBezTo>
                  <a:lnTo>
                    <a:pt x="7202" y="11045"/>
                  </a:lnTo>
                  <a:lnTo>
                    <a:pt x="7486" y="6885"/>
                  </a:lnTo>
                  <a:lnTo>
                    <a:pt x="7419" y="6500"/>
                  </a:lnTo>
                  <a:lnTo>
                    <a:pt x="9608" y="5815"/>
                  </a:lnTo>
                  <a:lnTo>
                    <a:pt x="8689" y="3693"/>
                  </a:lnTo>
                  <a:cubicBezTo>
                    <a:pt x="7870" y="1772"/>
                    <a:pt x="6784" y="1020"/>
                    <a:pt x="6233" y="736"/>
                  </a:cubicBezTo>
                  <a:cubicBezTo>
                    <a:pt x="6032" y="652"/>
                    <a:pt x="5815" y="585"/>
                    <a:pt x="5598" y="585"/>
                  </a:cubicBezTo>
                  <a:lnTo>
                    <a:pt x="5514" y="251"/>
                  </a:lnTo>
                  <a:lnTo>
                    <a:pt x="280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956;p60"/>
            <p:cNvSpPr/>
            <p:nvPr/>
          </p:nvSpPr>
          <p:spPr>
            <a:xfrm>
              <a:off x="1207930" y="1262223"/>
              <a:ext cx="643724" cy="715388"/>
            </a:xfrm>
            <a:custGeom>
              <a:avLst/>
              <a:gdLst/>
              <a:ahLst/>
              <a:cxnLst/>
              <a:rect l="l" t="t" r="r" b="b"/>
              <a:pathLst>
                <a:path w="20085" h="22321" extrusionOk="0">
                  <a:moveTo>
                    <a:pt x="11829" y="1278"/>
                  </a:moveTo>
                  <a:cubicBezTo>
                    <a:pt x="13730" y="1278"/>
                    <a:pt x="15596" y="2122"/>
                    <a:pt x="16859" y="3690"/>
                  </a:cubicBezTo>
                  <a:cubicBezTo>
                    <a:pt x="17929" y="5010"/>
                    <a:pt x="18430" y="6715"/>
                    <a:pt x="18246" y="8419"/>
                  </a:cubicBezTo>
                  <a:cubicBezTo>
                    <a:pt x="17929" y="11476"/>
                    <a:pt x="15473" y="13882"/>
                    <a:pt x="12415" y="14167"/>
                  </a:cubicBezTo>
                  <a:cubicBezTo>
                    <a:pt x="12224" y="14183"/>
                    <a:pt x="12034" y="14191"/>
                    <a:pt x="11846" y="14191"/>
                  </a:cubicBezTo>
                  <a:cubicBezTo>
                    <a:pt x="8998" y="14191"/>
                    <a:pt x="6463" y="12329"/>
                    <a:pt x="5648" y="9555"/>
                  </a:cubicBezTo>
                  <a:cubicBezTo>
                    <a:pt x="4779" y="6598"/>
                    <a:pt x="6116" y="3440"/>
                    <a:pt x="8839" y="2019"/>
                  </a:cubicBezTo>
                  <a:cubicBezTo>
                    <a:pt x="9788" y="1519"/>
                    <a:pt x="10813" y="1278"/>
                    <a:pt x="11829" y="1278"/>
                  </a:cubicBezTo>
                  <a:close/>
                  <a:moveTo>
                    <a:pt x="11831" y="0"/>
                  </a:moveTo>
                  <a:cubicBezTo>
                    <a:pt x="11107" y="0"/>
                    <a:pt x="10375" y="103"/>
                    <a:pt x="9658" y="315"/>
                  </a:cubicBezTo>
                  <a:cubicBezTo>
                    <a:pt x="6651" y="1201"/>
                    <a:pt x="4478" y="3807"/>
                    <a:pt x="4144" y="6915"/>
                  </a:cubicBezTo>
                  <a:cubicBezTo>
                    <a:pt x="3877" y="9421"/>
                    <a:pt x="4863" y="11894"/>
                    <a:pt x="6751" y="13565"/>
                  </a:cubicBezTo>
                  <a:lnTo>
                    <a:pt x="1" y="21502"/>
                  </a:lnTo>
                  <a:lnTo>
                    <a:pt x="970" y="22320"/>
                  </a:lnTo>
                  <a:lnTo>
                    <a:pt x="7787" y="14317"/>
                  </a:lnTo>
                  <a:cubicBezTo>
                    <a:pt x="8773" y="14918"/>
                    <a:pt x="9875" y="15303"/>
                    <a:pt x="11011" y="15420"/>
                  </a:cubicBezTo>
                  <a:cubicBezTo>
                    <a:pt x="11296" y="15453"/>
                    <a:pt x="11563" y="15470"/>
                    <a:pt x="11847" y="15470"/>
                  </a:cubicBezTo>
                  <a:cubicBezTo>
                    <a:pt x="14821" y="15453"/>
                    <a:pt x="17528" y="13749"/>
                    <a:pt x="18814" y="11059"/>
                  </a:cubicBezTo>
                  <a:cubicBezTo>
                    <a:pt x="20084" y="8385"/>
                    <a:pt x="19717" y="5194"/>
                    <a:pt x="17845" y="2888"/>
                  </a:cubicBezTo>
                  <a:cubicBezTo>
                    <a:pt x="16359" y="1034"/>
                    <a:pt x="14129" y="0"/>
                    <a:pt x="118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957;p60"/>
            <p:cNvSpPr/>
            <p:nvPr/>
          </p:nvSpPr>
          <p:spPr>
            <a:xfrm>
              <a:off x="1187578" y="1244980"/>
              <a:ext cx="646929" cy="717632"/>
            </a:xfrm>
            <a:custGeom>
              <a:avLst/>
              <a:gdLst/>
              <a:ahLst/>
              <a:cxnLst/>
              <a:rect l="l" t="t" r="r" b="b"/>
              <a:pathLst>
                <a:path w="20185" h="22391" extrusionOk="0">
                  <a:moveTo>
                    <a:pt x="11913" y="1276"/>
                  </a:moveTo>
                  <a:cubicBezTo>
                    <a:pt x="13821" y="1276"/>
                    <a:pt x="15688" y="2117"/>
                    <a:pt x="16943" y="3677"/>
                  </a:cubicBezTo>
                  <a:cubicBezTo>
                    <a:pt x="18029" y="5014"/>
                    <a:pt x="18530" y="6718"/>
                    <a:pt x="18347" y="8422"/>
                  </a:cubicBezTo>
                  <a:cubicBezTo>
                    <a:pt x="18012" y="11480"/>
                    <a:pt x="15573" y="13886"/>
                    <a:pt x="12499" y="14153"/>
                  </a:cubicBezTo>
                  <a:cubicBezTo>
                    <a:pt x="12300" y="14172"/>
                    <a:pt x="12102" y="14181"/>
                    <a:pt x="11905" y="14181"/>
                  </a:cubicBezTo>
                  <a:cubicBezTo>
                    <a:pt x="9080" y="14181"/>
                    <a:pt x="6544" y="12308"/>
                    <a:pt x="5732" y="9558"/>
                  </a:cubicBezTo>
                  <a:cubicBezTo>
                    <a:pt x="4863" y="6601"/>
                    <a:pt x="6199" y="3443"/>
                    <a:pt x="8923" y="2006"/>
                  </a:cubicBezTo>
                  <a:cubicBezTo>
                    <a:pt x="9874" y="1513"/>
                    <a:pt x="10899" y="1276"/>
                    <a:pt x="11913" y="1276"/>
                  </a:cubicBezTo>
                  <a:close/>
                  <a:moveTo>
                    <a:pt x="11938" y="1"/>
                  </a:moveTo>
                  <a:cubicBezTo>
                    <a:pt x="11207" y="1"/>
                    <a:pt x="10468" y="105"/>
                    <a:pt x="9742" y="318"/>
                  </a:cubicBezTo>
                  <a:cubicBezTo>
                    <a:pt x="6751" y="1204"/>
                    <a:pt x="4579" y="3794"/>
                    <a:pt x="4245" y="6902"/>
                  </a:cubicBezTo>
                  <a:cubicBezTo>
                    <a:pt x="3977" y="9408"/>
                    <a:pt x="4946" y="11897"/>
                    <a:pt x="6851" y="13552"/>
                  </a:cubicBezTo>
                  <a:lnTo>
                    <a:pt x="1" y="21555"/>
                  </a:lnTo>
                  <a:lnTo>
                    <a:pt x="1037" y="22390"/>
                  </a:lnTo>
                  <a:lnTo>
                    <a:pt x="7870" y="14320"/>
                  </a:lnTo>
                  <a:cubicBezTo>
                    <a:pt x="8856" y="14922"/>
                    <a:pt x="9959" y="15289"/>
                    <a:pt x="11112" y="15406"/>
                  </a:cubicBezTo>
                  <a:cubicBezTo>
                    <a:pt x="11379" y="15440"/>
                    <a:pt x="11663" y="15456"/>
                    <a:pt x="11947" y="15456"/>
                  </a:cubicBezTo>
                  <a:cubicBezTo>
                    <a:pt x="14921" y="15456"/>
                    <a:pt x="17628" y="13735"/>
                    <a:pt x="18898" y="11062"/>
                  </a:cubicBezTo>
                  <a:cubicBezTo>
                    <a:pt x="20185" y="8372"/>
                    <a:pt x="19800" y="5197"/>
                    <a:pt x="17946" y="2875"/>
                  </a:cubicBezTo>
                  <a:cubicBezTo>
                    <a:pt x="16450" y="1025"/>
                    <a:pt x="14234" y="1"/>
                    <a:pt x="1193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958;p60"/>
            <p:cNvSpPr/>
            <p:nvPr/>
          </p:nvSpPr>
          <p:spPr>
            <a:xfrm>
              <a:off x="1405005" y="1400840"/>
              <a:ext cx="52498" cy="226017"/>
            </a:xfrm>
            <a:custGeom>
              <a:avLst/>
              <a:gdLst/>
              <a:ahLst/>
              <a:cxnLst/>
              <a:rect l="l" t="t" r="r" b="b"/>
              <a:pathLst>
                <a:path w="1638" h="7052" extrusionOk="0">
                  <a:moveTo>
                    <a:pt x="1036" y="0"/>
                  </a:moveTo>
                  <a:lnTo>
                    <a:pt x="1036" y="0"/>
                  </a:lnTo>
                  <a:cubicBezTo>
                    <a:pt x="1020" y="17"/>
                    <a:pt x="1003" y="34"/>
                    <a:pt x="1003" y="67"/>
                  </a:cubicBezTo>
                  <a:cubicBezTo>
                    <a:pt x="1020" y="50"/>
                    <a:pt x="1036" y="17"/>
                    <a:pt x="1036" y="0"/>
                  </a:cubicBezTo>
                  <a:close/>
                  <a:moveTo>
                    <a:pt x="1003" y="67"/>
                  </a:moveTo>
                  <a:cubicBezTo>
                    <a:pt x="969" y="100"/>
                    <a:pt x="936" y="167"/>
                    <a:pt x="886" y="251"/>
                  </a:cubicBezTo>
                  <a:cubicBezTo>
                    <a:pt x="769" y="501"/>
                    <a:pt x="669" y="735"/>
                    <a:pt x="585" y="1003"/>
                  </a:cubicBezTo>
                  <a:cubicBezTo>
                    <a:pt x="0" y="2690"/>
                    <a:pt x="151" y="4562"/>
                    <a:pt x="1020" y="6149"/>
                  </a:cubicBezTo>
                  <a:cubicBezTo>
                    <a:pt x="1153" y="6383"/>
                    <a:pt x="1287" y="6600"/>
                    <a:pt x="1454" y="6817"/>
                  </a:cubicBezTo>
                  <a:cubicBezTo>
                    <a:pt x="1504" y="6901"/>
                    <a:pt x="1554" y="6951"/>
                    <a:pt x="1588" y="7001"/>
                  </a:cubicBezTo>
                  <a:cubicBezTo>
                    <a:pt x="1604" y="7018"/>
                    <a:pt x="1621" y="7034"/>
                    <a:pt x="1638" y="7051"/>
                  </a:cubicBezTo>
                  <a:cubicBezTo>
                    <a:pt x="1621" y="7034"/>
                    <a:pt x="1604" y="7001"/>
                    <a:pt x="1588" y="6984"/>
                  </a:cubicBezTo>
                  <a:cubicBezTo>
                    <a:pt x="1571" y="6951"/>
                    <a:pt x="1521" y="6884"/>
                    <a:pt x="1471" y="6801"/>
                  </a:cubicBezTo>
                  <a:cubicBezTo>
                    <a:pt x="1320" y="6583"/>
                    <a:pt x="1187" y="6366"/>
                    <a:pt x="1070" y="6116"/>
                  </a:cubicBezTo>
                  <a:cubicBezTo>
                    <a:pt x="234" y="4545"/>
                    <a:pt x="67" y="2707"/>
                    <a:pt x="635" y="1019"/>
                  </a:cubicBezTo>
                  <a:cubicBezTo>
                    <a:pt x="702" y="752"/>
                    <a:pt x="802" y="501"/>
                    <a:pt x="919" y="268"/>
                  </a:cubicBezTo>
                  <a:cubicBezTo>
                    <a:pt x="953" y="184"/>
                    <a:pt x="986" y="117"/>
                    <a:pt x="1003" y="6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959;p60"/>
            <p:cNvSpPr/>
            <p:nvPr/>
          </p:nvSpPr>
          <p:spPr>
            <a:xfrm>
              <a:off x="1457471" y="1372347"/>
              <a:ext cx="10737" cy="12435"/>
            </a:xfrm>
            <a:custGeom>
              <a:avLst/>
              <a:gdLst/>
              <a:ahLst/>
              <a:cxnLst/>
              <a:rect l="l" t="t" r="r" b="b"/>
              <a:pathLst>
                <a:path w="335" h="388" extrusionOk="0">
                  <a:moveTo>
                    <a:pt x="313" y="1"/>
                  </a:moveTo>
                  <a:cubicBezTo>
                    <a:pt x="289" y="1"/>
                    <a:pt x="191" y="52"/>
                    <a:pt x="118" y="154"/>
                  </a:cubicBezTo>
                  <a:cubicBezTo>
                    <a:pt x="34" y="271"/>
                    <a:pt x="1" y="388"/>
                    <a:pt x="17" y="388"/>
                  </a:cubicBezTo>
                  <a:cubicBezTo>
                    <a:pt x="51" y="388"/>
                    <a:pt x="101" y="304"/>
                    <a:pt x="168" y="204"/>
                  </a:cubicBezTo>
                  <a:cubicBezTo>
                    <a:pt x="251" y="87"/>
                    <a:pt x="335" y="20"/>
                    <a:pt x="318" y="4"/>
                  </a:cubicBezTo>
                  <a:cubicBezTo>
                    <a:pt x="318" y="2"/>
                    <a:pt x="316" y="1"/>
                    <a:pt x="3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960;p60"/>
            <p:cNvSpPr/>
            <p:nvPr/>
          </p:nvSpPr>
          <p:spPr>
            <a:xfrm>
              <a:off x="1249691" y="1602178"/>
              <a:ext cx="18781" cy="151052"/>
            </a:xfrm>
            <a:custGeom>
              <a:avLst/>
              <a:gdLst/>
              <a:ahLst/>
              <a:cxnLst/>
              <a:rect l="l" t="t" r="r" b="b"/>
              <a:pathLst>
                <a:path w="586" h="4713" extrusionOk="0">
                  <a:moveTo>
                    <a:pt x="1" y="1"/>
                  </a:moveTo>
                  <a:cubicBezTo>
                    <a:pt x="1" y="67"/>
                    <a:pt x="18" y="118"/>
                    <a:pt x="18" y="184"/>
                  </a:cubicBezTo>
                  <a:cubicBezTo>
                    <a:pt x="51" y="318"/>
                    <a:pt x="68" y="485"/>
                    <a:pt x="101" y="686"/>
                  </a:cubicBezTo>
                  <a:cubicBezTo>
                    <a:pt x="168" y="1120"/>
                    <a:pt x="268" y="1705"/>
                    <a:pt x="335" y="2357"/>
                  </a:cubicBezTo>
                  <a:cubicBezTo>
                    <a:pt x="419" y="3008"/>
                    <a:pt x="485" y="3593"/>
                    <a:pt x="519" y="4027"/>
                  </a:cubicBezTo>
                  <a:lnTo>
                    <a:pt x="569" y="4529"/>
                  </a:lnTo>
                  <a:cubicBezTo>
                    <a:pt x="569" y="4595"/>
                    <a:pt x="569" y="4646"/>
                    <a:pt x="586" y="4712"/>
                  </a:cubicBezTo>
                  <a:cubicBezTo>
                    <a:pt x="586" y="4646"/>
                    <a:pt x="586" y="4595"/>
                    <a:pt x="586" y="4529"/>
                  </a:cubicBezTo>
                  <a:cubicBezTo>
                    <a:pt x="586" y="4412"/>
                    <a:pt x="569" y="4228"/>
                    <a:pt x="569" y="4011"/>
                  </a:cubicBezTo>
                  <a:cubicBezTo>
                    <a:pt x="535" y="3593"/>
                    <a:pt x="485" y="2991"/>
                    <a:pt x="402" y="2340"/>
                  </a:cubicBezTo>
                  <a:cubicBezTo>
                    <a:pt x="335" y="1688"/>
                    <a:pt x="235" y="1103"/>
                    <a:pt x="151" y="686"/>
                  </a:cubicBezTo>
                  <a:cubicBezTo>
                    <a:pt x="118" y="468"/>
                    <a:pt x="84" y="301"/>
                    <a:pt x="51" y="184"/>
                  </a:cubicBezTo>
                  <a:cubicBezTo>
                    <a:pt x="34" y="118"/>
                    <a:pt x="18" y="5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961;p60"/>
            <p:cNvSpPr/>
            <p:nvPr/>
          </p:nvSpPr>
          <p:spPr>
            <a:xfrm>
              <a:off x="1045148" y="1664835"/>
              <a:ext cx="367902" cy="191980"/>
            </a:xfrm>
            <a:custGeom>
              <a:avLst/>
              <a:gdLst/>
              <a:ahLst/>
              <a:cxnLst/>
              <a:rect l="l" t="t" r="r" b="b"/>
              <a:pathLst>
                <a:path w="11479" h="5990" extrusionOk="0">
                  <a:moveTo>
                    <a:pt x="2273" y="0"/>
                  </a:moveTo>
                  <a:lnTo>
                    <a:pt x="234" y="686"/>
                  </a:lnTo>
                  <a:cubicBezTo>
                    <a:pt x="234" y="686"/>
                    <a:pt x="0" y="1371"/>
                    <a:pt x="1354" y="4612"/>
                  </a:cubicBezTo>
                  <a:cubicBezTo>
                    <a:pt x="1782" y="5641"/>
                    <a:pt x="2842" y="5989"/>
                    <a:pt x="4079" y="5989"/>
                  </a:cubicBezTo>
                  <a:cubicBezTo>
                    <a:pt x="6659" y="5989"/>
                    <a:pt x="10009" y="4478"/>
                    <a:pt x="10009" y="4478"/>
                  </a:cubicBezTo>
                  <a:lnTo>
                    <a:pt x="10460" y="4311"/>
                  </a:lnTo>
                  <a:cubicBezTo>
                    <a:pt x="11028" y="4044"/>
                    <a:pt x="11212" y="3125"/>
                    <a:pt x="11195" y="2991"/>
                  </a:cubicBezTo>
                  <a:cubicBezTo>
                    <a:pt x="11187" y="2937"/>
                    <a:pt x="11063" y="2922"/>
                    <a:pt x="10933" y="2922"/>
                  </a:cubicBezTo>
                  <a:cubicBezTo>
                    <a:pt x="10784" y="2922"/>
                    <a:pt x="10627" y="2941"/>
                    <a:pt x="10627" y="2941"/>
                  </a:cubicBezTo>
                  <a:cubicBezTo>
                    <a:pt x="10777" y="2891"/>
                    <a:pt x="10928" y="2824"/>
                    <a:pt x="11078" y="2757"/>
                  </a:cubicBezTo>
                  <a:cubicBezTo>
                    <a:pt x="11295" y="2657"/>
                    <a:pt x="11446" y="2457"/>
                    <a:pt x="11479" y="2223"/>
                  </a:cubicBezTo>
                  <a:lnTo>
                    <a:pt x="11479" y="2223"/>
                  </a:lnTo>
                  <a:cubicBezTo>
                    <a:pt x="11479" y="2223"/>
                    <a:pt x="10894" y="2440"/>
                    <a:pt x="10577" y="2523"/>
                  </a:cubicBezTo>
                  <a:cubicBezTo>
                    <a:pt x="10427" y="2568"/>
                    <a:pt x="10160" y="2654"/>
                    <a:pt x="9971" y="2654"/>
                  </a:cubicBezTo>
                  <a:cubicBezTo>
                    <a:pt x="9803" y="2654"/>
                    <a:pt x="9697" y="2585"/>
                    <a:pt x="9791" y="2356"/>
                  </a:cubicBezTo>
                  <a:cubicBezTo>
                    <a:pt x="9908" y="2089"/>
                    <a:pt x="10075" y="1855"/>
                    <a:pt x="10293" y="1655"/>
                  </a:cubicBezTo>
                  <a:cubicBezTo>
                    <a:pt x="10346" y="1570"/>
                    <a:pt x="10291" y="1471"/>
                    <a:pt x="10192" y="1471"/>
                  </a:cubicBezTo>
                  <a:cubicBezTo>
                    <a:pt x="10135" y="1471"/>
                    <a:pt x="10065" y="1503"/>
                    <a:pt x="9992" y="1588"/>
                  </a:cubicBezTo>
                  <a:cubicBezTo>
                    <a:pt x="9825" y="1688"/>
                    <a:pt x="9691" y="1822"/>
                    <a:pt x="9557" y="1955"/>
                  </a:cubicBezTo>
                  <a:cubicBezTo>
                    <a:pt x="9474" y="2072"/>
                    <a:pt x="9390" y="2223"/>
                    <a:pt x="9307" y="2340"/>
                  </a:cubicBezTo>
                  <a:cubicBezTo>
                    <a:pt x="9207" y="2473"/>
                    <a:pt x="9106" y="2574"/>
                    <a:pt x="9039" y="2657"/>
                  </a:cubicBezTo>
                  <a:cubicBezTo>
                    <a:pt x="8362" y="2893"/>
                    <a:pt x="6592" y="3441"/>
                    <a:pt x="4786" y="3441"/>
                  </a:cubicBezTo>
                  <a:cubicBezTo>
                    <a:pt x="4544" y="3441"/>
                    <a:pt x="4301" y="3431"/>
                    <a:pt x="4060" y="3409"/>
                  </a:cubicBezTo>
                  <a:cubicBezTo>
                    <a:pt x="3709" y="3376"/>
                    <a:pt x="2273" y="0"/>
                    <a:pt x="227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962;p60"/>
            <p:cNvSpPr/>
            <p:nvPr/>
          </p:nvSpPr>
          <p:spPr>
            <a:xfrm>
              <a:off x="1004444" y="1571121"/>
              <a:ext cx="140860" cy="163904"/>
            </a:xfrm>
            <a:custGeom>
              <a:avLst/>
              <a:gdLst/>
              <a:ahLst/>
              <a:cxnLst/>
              <a:rect l="l" t="t" r="r" b="b"/>
              <a:pathLst>
                <a:path w="4395" h="5114" extrusionOk="0">
                  <a:moveTo>
                    <a:pt x="3075" y="1"/>
                  </a:moveTo>
                  <a:lnTo>
                    <a:pt x="1905" y="251"/>
                  </a:lnTo>
                  <a:cubicBezTo>
                    <a:pt x="0" y="1204"/>
                    <a:pt x="1504" y="5113"/>
                    <a:pt x="1504" y="5113"/>
                  </a:cubicBezTo>
                  <a:lnTo>
                    <a:pt x="4395" y="3977"/>
                  </a:lnTo>
                  <a:lnTo>
                    <a:pt x="307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963;p60"/>
            <p:cNvSpPr/>
            <p:nvPr/>
          </p:nvSpPr>
          <p:spPr>
            <a:xfrm>
              <a:off x="1077807" y="1552308"/>
              <a:ext cx="73394" cy="141469"/>
            </a:xfrm>
            <a:custGeom>
              <a:avLst/>
              <a:gdLst/>
              <a:ahLst/>
              <a:cxnLst/>
              <a:rect l="l" t="t" r="r" b="b"/>
              <a:pathLst>
                <a:path w="2290" h="4414" extrusionOk="0">
                  <a:moveTo>
                    <a:pt x="251" y="1"/>
                  </a:moveTo>
                  <a:cubicBezTo>
                    <a:pt x="235" y="1"/>
                    <a:pt x="218" y="1"/>
                    <a:pt x="201" y="3"/>
                  </a:cubicBezTo>
                  <a:cubicBezTo>
                    <a:pt x="151" y="3"/>
                    <a:pt x="101" y="19"/>
                    <a:pt x="50" y="36"/>
                  </a:cubicBezTo>
                  <a:cubicBezTo>
                    <a:pt x="17" y="53"/>
                    <a:pt x="0" y="70"/>
                    <a:pt x="0" y="70"/>
                  </a:cubicBezTo>
                  <a:cubicBezTo>
                    <a:pt x="67" y="36"/>
                    <a:pt x="134" y="36"/>
                    <a:pt x="201" y="19"/>
                  </a:cubicBezTo>
                  <a:cubicBezTo>
                    <a:pt x="385" y="19"/>
                    <a:pt x="552" y="120"/>
                    <a:pt x="669" y="253"/>
                  </a:cubicBezTo>
                  <a:cubicBezTo>
                    <a:pt x="819" y="487"/>
                    <a:pt x="936" y="738"/>
                    <a:pt x="1003" y="1005"/>
                  </a:cubicBezTo>
                  <a:lnTo>
                    <a:pt x="1337" y="1974"/>
                  </a:lnTo>
                  <a:cubicBezTo>
                    <a:pt x="1571" y="2659"/>
                    <a:pt x="1788" y="3278"/>
                    <a:pt x="1955" y="3729"/>
                  </a:cubicBezTo>
                  <a:cubicBezTo>
                    <a:pt x="2005" y="3896"/>
                    <a:pt x="2089" y="4080"/>
                    <a:pt x="2156" y="4247"/>
                  </a:cubicBezTo>
                  <a:cubicBezTo>
                    <a:pt x="2189" y="4297"/>
                    <a:pt x="2223" y="4330"/>
                    <a:pt x="2256" y="4380"/>
                  </a:cubicBezTo>
                  <a:cubicBezTo>
                    <a:pt x="2273" y="4397"/>
                    <a:pt x="2289" y="4414"/>
                    <a:pt x="2289" y="4414"/>
                  </a:cubicBezTo>
                  <a:cubicBezTo>
                    <a:pt x="2289" y="4414"/>
                    <a:pt x="2239" y="4347"/>
                    <a:pt x="2189" y="4230"/>
                  </a:cubicBezTo>
                  <a:cubicBezTo>
                    <a:pt x="2122" y="4113"/>
                    <a:pt x="2072" y="3929"/>
                    <a:pt x="2005" y="3712"/>
                  </a:cubicBezTo>
                  <a:cubicBezTo>
                    <a:pt x="1855" y="3261"/>
                    <a:pt x="1638" y="2643"/>
                    <a:pt x="1404" y="1958"/>
                  </a:cubicBezTo>
                  <a:lnTo>
                    <a:pt x="1070" y="989"/>
                  </a:lnTo>
                  <a:cubicBezTo>
                    <a:pt x="986" y="721"/>
                    <a:pt x="869" y="454"/>
                    <a:pt x="702" y="220"/>
                  </a:cubicBezTo>
                  <a:cubicBezTo>
                    <a:pt x="595" y="82"/>
                    <a:pt x="432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964;p60"/>
            <p:cNvSpPr/>
            <p:nvPr/>
          </p:nvSpPr>
          <p:spPr>
            <a:xfrm>
              <a:off x="1052647" y="1695892"/>
              <a:ext cx="96406" cy="39133"/>
            </a:xfrm>
            <a:custGeom>
              <a:avLst/>
              <a:gdLst/>
              <a:ahLst/>
              <a:cxnLst/>
              <a:rect l="l" t="t" r="r" b="b"/>
              <a:pathLst>
                <a:path w="3008" h="1221" extrusionOk="0">
                  <a:moveTo>
                    <a:pt x="3008" y="1"/>
                  </a:moveTo>
                  <a:cubicBezTo>
                    <a:pt x="2857" y="51"/>
                    <a:pt x="2724" y="118"/>
                    <a:pt x="2573" y="184"/>
                  </a:cubicBezTo>
                  <a:cubicBezTo>
                    <a:pt x="2306" y="318"/>
                    <a:pt x="1938" y="468"/>
                    <a:pt x="1521" y="636"/>
                  </a:cubicBezTo>
                  <a:cubicBezTo>
                    <a:pt x="1103" y="803"/>
                    <a:pt x="719" y="953"/>
                    <a:pt x="434" y="1053"/>
                  </a:cubicBezTo>
                  <a:cubicBezTo>
                    <a:pt x="284" y="1103"/>
                    <a:pt x="134" y="1153"/>
                    <a:pt x="0" y="1220"/>
                  </a:cubicBezTo>
                  <a:cubicBezTo>
                    <a:pt x="33" y="1220"/>
                    <a:pt x="84" y="1204"/>
                    <a:pt x="117" y="1204"/>
                  </a:cubicBezTo>
                  <a:cubicBezTo>
                    <a:pt x="201" y="1170"/>
                    <a:pt x="318" y="1137"/>
                    <a:pt x="451" y="1103"/>
                  </a:cubicBezTo>
                  <a:cubicBezTo>
                    <a:pt x="735" y="1003"/>
                    <a:pt x="1120" y="869"/>
                    <a:pt x="1537" y="702"/>
                  </a:cubicBezTo>
                  <a:cubicBezTo>
                    <a:pt x="1955" y="535"/>
                    <a:pt x="2323" y="368"/>
                    <a:pt x="2590" y="235"/>
                  </a:cubicBezTo>
                  <a:cubicBezTo>
                    <a:pt x="2724" y="168"/>
                    <a:pt x="2824" y="118"/>
                    <a:pt x="2907" y="67"/>
                  </a:cubicBezTo>
                  <a:cubicBezTo>
                    <a:pt x="2941" y="51"/>
                    <a:pt x="2974" y="34"/>
                    <a:pt x="30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965;p60"/>
            <p:cNvSpPr/>
            <p:nvPr/>
          </p:nvSpPr>
          <p:spPr>
            <a:xfrm>
              <a:off x="1060115" y="1711436"/>
              <a:ext cx="7532" cy="19294"/>
            </a:xfrm>
            <a:custGeom>
              <a:avLst/>
              <a:gdLst/>
              <a:ahLst/>
              <a:cxnLst/>
              <a:rect l="l" t="t" r="r" b="b"/>
              <a:pathLst>
                <a:path w="235" h="602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217"/>
                    <a:pt x="118" y="418"/>
                    <a:pt x="235" y="602"/>
                  </a:cubicBezTo>
                  <a:cubicBezTo>
                    <a:pt x="201" y="384"/>
                    <a:pt x="118" y="18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966;p60"/>
            <p:cNvSpPr/>
            <p:nvPr/>
          </p:nvSpPr>
          <p:spPr>
            <a:xfrm>
              <a:off x="1080467" y="1704449"/>
              <a:ext cx="7019" cy="18301"/>
            </a:xfrm>
            <a:custGeom>
              <a:avLst/>
              <a:gdLst/>
              <a:ahLst/>
              <a:cxnLst/>
              <a:rect l="l" t="t" r="r" b="b"/>
              <a:pathLst>
                <a:path w="219" h="571" extrusionOk="0">
                  <a:moveTo>
                    <a:pt x="1" y="1"/>
                  </a:moveTo>
                  <a:cubicBezTo>
                    <a:pt x="1" y="101"/>
                    <a:pt x="18" y="218"/>
                    <a:pt x="51" y="302"/>
                  </a:cubicBezTo>
                  <a:cubicBezTo>
                    <a:pt x="114" y="458"/>
                    <a:pt x="191" y="571"/>
                    <a:pt x="214" y="571"/>
                  </a:cubicBezTo>
                  <a:cubicBezTo>
                    <a:pt x="216" y="571"/>
                    <a:pt x="217" y="570"/>
                    <a:pt x="218" y="569"/>
                  </a:cubicBezTo>
                  <a:cubicBezTo>
                    <a:pt x="168" y="385"/>
                    <a:pt x="101" y="185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967;p60"/>
            <p:cNvSpPr/>
            <p:nvPr/>
          </p:nvSpPr>
          <p:spPr>
            <a:xfrm>
              <a:off x="1100818" y="1695347"/>
              <a:ext cx="7019" cy="18781"/>
            </a:xfrm>
            <a:custGeom>
              <a:avLst/>
              <a:gdLst/>
              <a:ahLst/>
              <a:cxnLst/>
              <a:rect l="l" t="t" r="r" b="b"/>
              <a:pathLst>
                <a:path w="219" h="586" extrusionOk="0">
                  <a:moveTo>
                    <a:pt x="1" y="1"/>
                  </a:moveTo>
                  <a:cubicBezTo>
                    <a:pt x="1" y="218"/>
                    <a:pt x="68" y="419"/>
                    <a:pt x="218" y="586"/>
                  </a:cubicBezTo>
                  <a:cubicBezTo>
                    <a:pt x="151" y="385"/>
                    <a:pt x="84" y="185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968;p60"/>
            <p:cNvSpPr/>
            <p:nvPr/>
          </p:nvSpPr>
          <p:spPr>
            <a:xfrm>
              <a:off x="1123318" y="1685187"/>
              <a:ext cx="6474" cy="19839"/>
            </a:xfrm>
            <a:custGeom>
              <a:avLst/>
              <a:gdLst/>
              <a:ahLst/>
              <a:cxnLst/>
              <a:rect l="l" t="t" r="r" b="b"/>
              <a:pathLst>
                <a:path w="202" h="619" extrusionOk="0">
                  <a:moveTo>
                    <a:pt x="1" y="0"/>
                  </a:moveTo>
                  <a:cubicBezTo>
                    <a:pt x="17" y="218"/>
                    <a:pt x="84" y="435"/>
                    <a:pt x="201" y="619"/>
                  </a:cubicBezTo>
                  <a:cubicBezTo>
                    <a:pt x="184" y="401"/>
                    <a:pt x="118" y="18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969;p60"/>
            <p:cNvSpPr/>
            <p:nvPr/>
          </p:nvSpPr>
          <p:spPr>
            <a:xfrm>
              <a:off x="1267382" y="1715699"/>
              <a:ext cx="71792" cy="23076"/>
            </a:xfrm>
            <a:custGeom>
              <a:avLst/>
              <a:gdLst/>
              <a:ahLst/>
              <a:cxnLst/>
              <a:rect l="l" t="t" r="r" b="b"/>
              <a:pathLst>
                <a:path w="2240" h="720" extrusionOk="0">
                  <a:moveTo>
                    <a:pt x="2239" y="1"/>
                  </a:moveTo>
                  <a:lnTo>
                    <a:pt x="2239" y="1"/>
                  </a:lnTo>
                  <a:cubicBezTo>
                    <a:pt x="1855" y="84"/>
                    <a:pt x="1487" y="185"/>
                    <a:pt x="1103" y="318"/>
                  </a:cubicBezTo>
                  <a:cubicBezTo>
                    <a:pt x="735" y="435"/>
                    <a:pt x="368" y="552"/>
                    <a:pt x="0" y="719"/>
                  </a:cubicBezTo>
                  <a:cubicBezTo>
                    <a:pt x="384" y="619"/>
                    <a:pt x="752" y="519"/>
                    <a:pt x="1136" y="385"/>
                  </a:cubicBezTo>
                  <a:cubicBezTo>
                    <a:pt x="1504" y="285"/>
                    <a:pt x="1872" y="151"/>
                    <a:pt x="22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970;p60"/>
            <p:cNvSpPr/>
            <p:nvPr/>
          </p:nvSpPr>
          <p:spPr>
            <a:xfrm>
              <a:off x="1275940" y="1715699"/>
              <a:ext cx="7532" cy="15031"/>
            </a:xfrm>
            <a:custGeom>
              <a:avLst/>
              <a:gdLst/>
              <a:ahLst/>
              <a:cxnLst/>
              <a:rect l="l" t="t" r="r" b="b"/>
              <a:pathLst>
                <a:path w="235" h="469" extrusionOk="0">
                  <a:moveTo>
                    <a:pt x="17" y="1"/>
                  </a:moveTo>
                  <a:cubicBezTo>
                    <a:pt x="1" y="18"/>
                    <a:pt x="34" y="118"/>
                    <a:pt x="84" y="251"/>
                  </a:cubicBezTo>
                  <a:cubicBezTo>
                    <a:pt x="134" y="368"/>
                    <a:pt x="201" y="469"/>
                    <a:pt x="218" y="469"/>
                  </a:cubicBezTo>
                  <a:cubicBezTo>
                    <a:pt x="234" y="452"/>
                    <a:pt x="201" y="352"/>
                    <a:pt x="151" y="218"/>
                  </a:cubicBezTo>
                  <a:cubicBezTo>
                    <a:pt x="101" y="84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971;p60"/>
            <p:cNvSpPr/>
            <p:nvPr/>
          </p:nvSpPr>
          <p:spPr>
            <a:xfrm>
              <a:off x="1295747" y="1708744"/>
              <a:ext cx="5384" cy="17692"/>
            </a:xfrm>
            <a:custGeom>
              <a:avLst/>
              <a:gdLst/>
              <a:ahLst/>
              <a:cxnLst/>
              <a:rect l="l" t="t" r="r" b="b"/>
              <a:pathLst>
                <a:path w="168" h="552" extrusionOk="0">
                  <a:moveTo>
                    <a:pt x="17" y="1"/>
                  </a:moveTo>
                  <a:cubicBezTo>
                    <a:pt x="1" y="101"/>
                    <a:pt x="1" y="201"/>
                    <a:pt x="34" y="285"/>
                  </a:cubicBezTo>
                  <a:cubicBezTo>
                    <a:pt x="84" y="435"/>
                    <a:pt x="151" y="552"/>
                    <a:pt x="168" y="552"/>
                  </a:cubicBezTo>
                  <a:cubicBezTo>
                    <a:pt x="168" y="452"/>
                    <a:pt x="134" y="351"/>
                    <a:pt x="101" y="268"/>
                  </a:cubicBezTo>
                  <a:cubicBezTo>
                    <a:pt x="68" y="118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972;p60"/>
            <p:cNvSpPr/>
            <p:nvPr/>
          </p:nvSpPr>
          <p:spPr>
            <a:xfrm>
              <a:off x="1316643" y="1702334"/>
              <a:ext cx="3782" cy="17692"/>
            </a:xfrm>
            <a:custGeom>
              <a:avLst/>
              <a:gdLst/>
              <a:ahLst/>
              <a:cxnLst/>
              <a:rect l="l" t="t" r="r" b="b"/>
              <a:pathLst>
                <a:path w="118" h="552" extrusionOk="0">
                  <a:moveTo>
                    <a:pt x="0" y="0"/>
                  </a:moveTo>
                  <a:cubicBezTo>
                    <a:pt x="0" y="184"/>
                    <a:pt x="34" y="384"/>
                    <a:pt x="117" y="551"/>
                  </a:cubicBezTo>
                  <a:cubicBezTo>
                    <a:pt x="117" y="368"/>
                    <a:pt x="8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973;p60"/>
            <p:cNvSpPr/>
            <p:nvPr/>
          </p:nvSpPr>
          <p:spPr>
            <a:xfrm>
              <a:off x="1127067" y="1532565"/>
              <a:ext cx="2724" cy="10192"/>
            </a:xfrm>
            <a:custGeom>
              <a:avLst/>
              <a:gdLst/>
              <a:ahLst/>
              <a:cxnLst/>
              <a:rect l="l" t="t" r="r" b="b"/>
              <a:pathLst>
                <a:path w="85" h="318" extrusionOk="0">
                  <a:moveTo>
                    <a:pt x="51" y="0"/>
                  </a:moveTo>
                  <a:cubicBezTo>
                    <a:pt x="34" y="0"/>
                    <a:pt x="17" y="67"/>
                    <a:pt x="17" y="151"/>
                  </a:cubicBezTo>
                  <a:cubicBezTo>
                    <a:pt x="1" y="251"/>
                    <a:pt x="17" y="318"/>
                    <a:pt x="34" y="318"/>
                  </a:cubicBezTo>
                  <a:cubicBezTo>
                    <a:pt x="51" y="318"/>
                    <a:pt x="67" y="251"/>
                    <a:pt x="84" y="168"/>
                  </a:cubicBezTo>
                  <a:cubicBezTo>
                    <a:pt x="84" y="67"/>
                    <a:pt x="84" y="0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974;p60"/>
            <p:cNvSpPr/>
            <p:nvPr/>
          </p:nvSpPr>
          <p:spPr>
            <a:xfrm>
              <a:off x="1145817" y="1533623"/>
              <a:ext cx="2692" cy="10224"/>
            </a:xfrm>
            <a:custGeom>
              <a:avLst/>
              <a:gdLst/>
              <a:ahLst/>
              <a:cxnLst/>
              <a:rect l="l" t="t" r="r" b="b"/>
              <a:pathLst>
                <a:path w="84" h="319" extrusionOk="0">
                  <a:moveTo>
                    <a:pt x="34" y="1"/>
                  </a:moveTo>
                  <a:cubicBezTo>
                    <a:pt x="17" y="1"/>
                    <a:pt x="0" y="68"/>
                    <a:pt x="0" y="168"/>
                  </a:cubicBezTo>
                  <a:cubicBezTo>
                    <a:pt x="17" y="252"/>
                    <a:pt x="34" y="318"/>
                    <a:pt x="50" y="318"/>
                  </a:cubicBezTo>
                  <a:cubicBezTo>
                    <a:pt x="67" y="318"/>
                    <a:pt x="84" y="252"/>
                    <a:pt x="84" y="168"/>
                  </a:cubicBezTo>
                  <a:cubicBezTo>
                    <a:pt x="67" y="68"/>
                    <a:pt x="50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975;p60"/>
            <p:cNvSpPr/>
            <p:nvPr/>
          </p:nvSpPr>
          <p:spPr>
            <a:xfrm>
              <a:off x="1161329" y="1535770"/>
              <a:ext cx="2179" cy="10737"/>
            </a:xfrm>
            <a:custGeom>
              <a:avLst/>
              <a:gdLst/>
              <a:ahLst/>
              <a:cxnLst/>
              <a:rect l="l" t="t" r="r" b="b"/>
              <a:pathLst>
                <a:path w="68" h="335" extrusionOk="0">
                  <a:moveTo>
                    <a:pt x="34" y="1"/>
                  </a:moveTo>
                  <a:cubicBezTo>
                    <a:pt x="18" y="1"/>
                    <a:pt x="1" y="84"/>
                    <a:pt x="1" y="168"/>
                  </a:cubicBezTo>
                  <a:cubicBezTo>
                    <a:pt x="1" y="268"/>
                    <a:pt x="1" y="335"/>
                    <a:pt x="34" y="335"/>
                  </a:cubicBezTo>
                  <a:cubicBezTo>
                    <a:pt x="51" y="335"/>
                    <a:pt x="68" y="268"/>
                    <a:pt x="68" y="168"/>
                  </a:cubicBezTo>
                  <a:cubicBezTo>
                    <a:pt x="68" y="84"/>
                    <a:pt x="51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976;p60"/>
            <p:cNvSpPr/>
            <p:nvPr/>
          </p:nvSpPr>
          <p:spPr>
            <a:xfrm>
              <a:off x="1180078" y="1536315"/>
              <a:ext cx="2724" cy="12339"/>
            </a:xfrm>
            <a:custGeom>
              <a:avLst/>
              <a:gdLst/>
              <a:ahLst/>
              <a:cxnLst/>
              <a:rect l="l" t="t" r="r" b="b"/>
              <a:pathLst>
                <a:path w="85" h="385" extrusionOk="0">
                  <a:moveTo>
                    <a:pt x="51" y="0"/>
                  </a:moveTo>
                  <a:cubicBezTo>
                    <a:pt x="34" y="0"/>
                    <a:pt x="1" y="84"/>
                    <a:pt x="1" y="201"/>
                  </a:cubicBezTo>
                  <a:cubicBezTo>
                    <a:pt x="17" y="301"/>
                    <a:pt x="51" y="385"/>
                    <a:pt x="68" y="385"/>
                  </a:cubicBezTo>
                  <a:cubicBezTo>
                    <a:pt x="84" y="385"/>
                    <a:pt x="84" y="301"/>
                    <a:pt x="68" y="184"/>
                  </a:cubicBezTo>
                  <a:cubicBezTo>
                    <a:pt x="68" y="8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977;p60"/>
            <p:cNvSpPr/>
            <p:nvPr/>
          </p:nvSpPr>
          <p:spPr>
            <a:xfrm>
              <a:off x="1196135" y="1536315"/>
              <a:ext cx="3269" cy="12339"/>
            </a:xfrm>
            <a:custGeom>
              <a:avLst/>
              <a:gdLst/>
              <a:ahLst/>
              <a:cxnLst/>
              <a:rect l="l" t="t" r="r" b="b"/>
              <a:pathLst>
                <a:path w="102" h="385" extrusionOk="0">
                  <a:moveTo>
                    <a:pt x="34" y="0"/>
                  </a:moveTo>
                  <a:cubicBezTo>
                    <a:pt x="18" y="0"/>
                    <a:pt x="1" y="84"/>
                    <a:pt x="18" y="201"/>
                  </a:cubicBezTo>
                  <a:cubicBezTo>
                    <a:pt x="34" y="301"/>
                    <a:pt x="68" y="385"/>
                    <a:pt x="84" y="385"/>
                  </a:cubicBezTo>
                  <a:cubicBezTo>
                    <a:pt x="101" y="385"/>
                    <a:pt x="101" y="301"/>
                    <a:pt x="84" y="184"/>
                  </a:cubicBezTo>
                  <a:cubicBezTo>
                    <a:pt x="84" y="84"/>
                    <a:pt x="51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7" name="Google Shape;2117;p44"/>
          <p:cNvSpPr txBox="1">
            <a:spLocks noGrp="1"/>
          </p:cNvSpPr>
          <p:nvPr>
            <p:ph type="title" idx="3"/>
          </p:nvPr>
        </p:nvSpPr>
        <p:spPr>
          <a:xfrm>
            <a:off x="717696" y="555526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개 요</a:t>
            </a:r>
            <a:endParaRPr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3" name="Google Shape;2133;p44"/>
          <p:cNvSpPr txBox="1">
            <a:spLocks noGrp="1"/>
          </p:cNvSpPr>
          <p:nvPr>
            <p:ph type="subTitle" idx="1"/>
          </p:nvPr>
        </p:nvSpPr>
        <p:spPr>
          <a:xfrm>
            <a:off x="1430696" y="2512986"/>
            <a:ext cx="38799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latin typeface="나눔고딕 ExtraBold" pitchFamily="50" charset="-127"/>
                <a:ea typeface="나눔고딕 ExtraBold" pitchFamily="50" charset="-127"/>
              </a:rPr>
              <a:t>Spring </a:t>
            </a:r>
            <a:r>
              <a:rPr lang="en-US" sz="2000" dirty="0" smtClean="0">
                <a:latin typeface="나눔고딕 ExtraBold" pitchFamily="50" charset="-127"/>
                <a:ea typeface="나눔고딕 ExtraBold" pitchFamily="50" charset="-127"/>
              </a:rPr>
              <a:t>Boot</a:t>
            </a:r>
            <a:r>
              <a:rPr lang="ko-KR" altLang="en-US" sz="2000" dirty="0" smtClean="0">
                <a:latin typeface="나눔고딕 ExtraBold" pitchFamily="50" charset="-127"/>
                <a:ea typeface="나눔고딕 ExtraBold" pitchFamily="50" charset="-127"/>
              </a:rPr>
              <a:t>를 선택한 이유</a:t>
            </a:r>
            <a:endParaRPr sz="20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Google Shape;2134;p44"/>
          <p:cNvSpPr txBox="1">
            <a:spLocks noGrp="1"/>
          </p:cNvSpPr>
          <p:nvPr>
            <p:ph type="subTitle" idx="2"/>
          </p:nvPr>
        </p:nvSpPr>
        <p:spPr>
          <a:xfrm>
            <a:off x="1430696" y="3181387"/>
            <a:ext cx="3923941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나눔고딕 ExtraBold" pitchFamily="50" charset="-127"/>
                <a:ea typeface="나눔고딕 ExtraBold" pitchFamily="50" charset="-127"/>
              </a:rPr>
              <a:t>Spring </a:t>
            </a:r>
            <a:r>
              <a:rPr lang="en-US" dirty="0" smtClean="0">
                <a:latin typeface="나눔고딕 ExtraBold" pitchFamily="50" charset="-127"/>
                <a:ea typeface="나눔고딕 ExtraBold" pitchFamily="50" charset="-127"/>
              </a:rPr>
              <a:t>boot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가 제공하는 간편하고 효율적인 개발 환경 덕분에 신속하게 애플리케이션을 구축할 수 있기 때문입니다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이를 통해 복잡한 설정 없이도 안정적이고 확장 가능한  시스템을 개발 할 수 있습니다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.</a:t>
            </a:r>
            <a:endParaRPr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5" name="Google Shape;2135;p44"/>
          <p:cNvSpPr txBox="1">
            <a:spLocks noGrp="1"/>
          </p:cNvSpPr>
          <p:nvPr>
            <p:ph type="title"/>
          </p:nvPr>
        </p:nvSpPr>
        <p:spPr>
          <a:xfrm>
            <a:off x="644948" y="1139984"/>
            <a:ext cx="758700" cy="4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01</a:t>
            </a:r>
            <a:endParaRPr sz="2000" dirty="0"/>
          </a:p>
        </p:txBody>
      </p:sp>
      <p:sp>
        <p:nvSpPr>
          <p:cNvPr id="28" name="Google Shape;2138;p44"/>
          <p:cNvSpPr txBox="1">
            <a:spLocks noGrp="1"/>
          </p:cNvSpPr>
          <p:nvPr>
            <p:ph type="title" idx="6"/>
          </p:nvPr>
        </p:nvSpPr>
        <p:spPr>
          <a:xfrm>
            <a:off x="716956" y="2407974"/>
            <a:ext cx="7587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02</a:t>
            </a:r>
            <a:endParaRPr sz="2000" dirty="0"/>
          </a:p>
        </p:txBody>
      </p:sp>
      <p:sp>
        <p:nvSpPr>
          <p:cNvPr id="271" name="Google Shape;2133;p44"/>
          <p:cNvSpPr txBox="1">
            <a:spLocks noGrp="1"/>
          </p:cNvSpPr>
          <p:nvPr>
            <p:ph type="subTitle" idx="1"/>
          </p:nvPr>
        </p:nvSpPr>
        <p:spPr>
          <a:xfrm>
            <a:off x="1430696" y="1250474"/>
            <a:ext cx="288032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latin typeface="나눔고딕 ExtraBold" pitchFamily="50" charset="-127"/>
                <a:ea typeface="나눔고딕 ExtraBold" pitchFamily="50" charset="-127"/>
              </a:rPr>
              <a:t>목표 </a:t>
            </a:r>
            <a:endParaRPr sz="20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72" name="Google Shape;2134;p44"/>
          <p:cNvSpPr txBox="1">
            <a:spLocks noGrp="1"/>
          </p:cNvSpPr>
          <p:nvPr>
            <p:ph type="subTitle" idx="2"/>
          </p:nvPr>
        </p:nvSpPr>
        <p:spPr>
          <a:xfrm>
            <a:off x="1430696" y="1563638"/>
            <a:ext cx="7391122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ko-KR" altLang="en-US" dirty="0">
                <a:latin typeface="나눔고딕 ExtraBold" pitchFamily="50" charset="-127"/>
                <a:ea typeface="나눔고딕 ExtraBold" pitchFamily="50" charset="-127"/>
              </a:rPr>
              <a:t>프로그램 개발을 시작할 때 무엇을 해야 하고 어떻게 해야 할지 모르는 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개발자들에게 </a:t>
            </a:r>
            <a:r>
              <a:rPr lang="ko-KR" altLang="en-US" dirty="0">
                <a:latin typeface="나눔고딕 ExtraBold" pitchFamily="50" charset="-127"/>
                <a:ea typeface="나눔고딕 ExtraBold" pitchFamily="50" charset="-127"/>
              </a:rPr>
              <a:t>유용한 가이드를 제공하여</a:t>
            </a: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dirty="0">
                <a:latin typeface="나눔고딕 ExtraBold" pitchFamily="50" charset="-127"/>
                <a:ea typeface="나눔고딕 ExtraBold" pitchFamily="50" charset="-127"/>
              </a:rPr>
              <a:t>개발 역량을 향상시키고 더 많은 사람들이 소프트웨어 개발에 쉽게 입문할 수 있도록 돕고자 합니다</a:t>
            </a: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.</a:t>
            </a:r>
            <a:endParaRPr lang="en-US" altLang="ko-KR" dirty="0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340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44"/>
          <p:cNvSpPr txBox="1">
            <a:spLocks noGrp="1"/>
          </p:cNvSpPr>
          <p:nvPr>
            <p:ph type="title" idx="3"/>
          </p:nvPr>
        </p:nvSpPr>
        <p:spPr>
          <a:xfrm>
            <a:off x="717696" y="555526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준 비 자 </a:t>
            </a:r>
            <a:r>
              <a:rPr lang="ko-KR" altLang="en-US" dirty="0" err="1" smtClean="0">
                <a:latin typeface="나눔고딕 ExtraBold" pitchFamily="50" charset="-127"/>
                <a:ea typeface="나눔고딕 ExtraBold" pitchFamily="50" charset="-127"/>
              </a:rPr>
              <a:t>료</a:t>
            </a:r>
            <a:endParaRPr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69" name="Google Shape;4779;p61"/>
          <p:cNvSpPr txBox="1">
            <a:spLocks/>
          </p:cNvSpPr>
          <p:nvPr/>
        </p:nvSpPr>
        <p:spPr>
          <a:xfrm>
            <a:off x="1206770" y="1458491"/>
            <a:ext cx="7181653" cy="21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269999" indent="-250825">
              <a:lnSpc>
                <a:spcPct val="100000"/>
              </a:lnSpc>
              <a:buClr>
                <a:schemeClr val="dk1"/>
              </a:buClr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uFill>
                  <a:noFill/>
                </a:uFill>
                <a:latin typeface="나눔고딕 ExtraBold" pitchFamily="50" charset="-127"/>
                <a:ea typeface="나눔고딕 ExtraBold" pitchFamily="50" charset="-127"/>
                <a:hlinkClick r:id="rId3"/>
              </a:rPr>
              <a:t>JDK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uFill>
                  <a:noFill/>
                </a:uFill>
                <a:latin typeface="나눔고딕 ExtraBold" pitchFamily="50" charset="-127"/>
                <a:ea typeface="나눔고딕 ExtraBold" pitchFamily="50" charset="-127"/>
                <a:hlinkClick r:id="rId3"/>
              </a:rPr>
              <a:t>설치 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  <a:uFill>
                  <a:noFill/>
                </a:uFill>
                <a:latin typeface="나눔고딕 ExtraBold" pitchFamily="50" charset="-127"/>
                <a:ea typeface="나눔고딕 ExtraBold" pitchFamily="50" charset="-127"/>
                <a:hlinkClick r:id="rId3"/>
              </a:rPr>
              <a:t>(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hlinkClick r:id="rId4"/>
              </a:rPr>
              <a:t>https://www.oracle.com/java/technologies/downloads/?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hlinkClick r:id="rId4"/>
              </a:rPr>
              <a:t>er=221886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en-US" altLang="ko-KR" dirty="0" smtClean="0">
              <a:solidFill>
                <a:schemeClr val="tx1">
                  <a:lumMod val="50000"/>
                </a:schemeClr>
              </a:solidFill>
              <a:uFill>
                <a:noFill/>
              </a:uFill>
              <a:latin typeface="나눔고딕 ExtraBold" pitchFamily="50" charset="-127"/>
              <a:ea typeface="나눔고딕 ExtraBold" pitchFamily="50" charset="-127"/>
              <a:hlinkClick r:id="rId3"/>
            </a:endParaRPr>
          </a:p>
          <a:p>
            <a:pPr marL="269999" indent="-250825">
              <a:lnSpc>
                <a:spcPct val="100000"/>
              </a:lnSpc>
              <a:buClr>
                <a:schemeClr val="dk1"/>
              </a:buClr>
            </a:pP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  <a:uFill>
                  <a:noFill/>
                </a:uFill>
                <a:latin typeface="나눔고딕 ExtraBold" pitchFamily="50" charset="-127"/>
                <a:ea typeface="나눔고딕 ExtraBold" pitchFamily="50" charset="-127"/>
              </a:rPr>
              <a:t>SpringBoot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uFill>
                  <a:noFill/>
                </a:u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uFill>
                  <a:noFill/>
                </a:uFill>
                <a:latin typeface="나눔고딕 ExtraBold" pitchFamily="50" charset="-127"/>
                <a:ea typeface="나눔고딕 ExtraBold" pitchFamily="50" charset="-127"/>
              </a:rPr>
              <a:t>설치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  <a:uFill>
                  <a:noFill/>
                </a:u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hlinkClick r:id="rId5"/>
              </a:rPr>
              <a:t>https://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hlinkClick r:id="rId5"/>
              </a:rPr>
              <a:t>spring.io/tools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</a:p>
          <a:p>
            <a:pPr marL="269999" indent="-250825">
              <a:lnSpc>
                <a:spcPct val="100000"/>
              </a:lnSpc>
              <a:buClr>
                <a:schemeClr val="dk1"/>
              </a:buClr>
            </a:pPr>
            <a:r>
              <a:rPr lang="en-US" altLang="ko-KR" dirty="0" err="1">
                <a:latin typeface="나눔고딕 ExtraBold" pitchFamily="50" charset="-127"/>
                <a:ea typeface="나눔고딕 ExtraBold" pitchFamily="50" charset="-127"/>
              </a:rPr>
              <a:t>Gradle</a:t>
            </a: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설치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en-US" altLang="ko-KR" dirty="0">
                <a:latin typeface="나눔고딕 ExtraBold" pitchFamily="50" charset="-127"/>
                <a:ea typeface="나눔고딕 ExtraBold" pitchFamily="50" charset="-127"/>
                <a:hlinkClick r:id="rId6"/>
              </a:rPr>
              <a:t>https://gradle.org/next-steps/?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  <a:hlinkClick r:id="rId6"/>
              </a:rPr>
              <a:t>version=8.9&amp;format=all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)</a:t>
            </a:r>
          </a:p>
          <a:p>
            <a:pPr marL="269999" indent="-250825">
              <a:lnSpc>
                <a:spcPct val="100000"/>
              </a:lnSpc>
              <a:buClr>
                <a:schemeClr val="dk1"/>
              </a:buClr>
            </a:pPr>
            <a:r>
              <a:rPr lang="en-US" altLang="ko-KR" b="1" dirty="0" smtClean="0">
                <a:latin typeface="나눔고딕 ExtraBold" pitchFamily="50" charset="-127"/>
                <a:ea typeface="나눔고딕 ExtraBold" pitchFamily="50" charset="-127"/>
              </a:rPr>
              <a:t>Spring </a:t>
            </a:r>
            <a:r>
              <a:rPr lang="en-US" altLang="ko-KR" b="1" dirty="0" err="1" smtClean="0">
                <a:latin typeface="나눔고딕 ExtraBold" pitchFamily="50" charset="-127"/>
                <a:ea typeface="나눔고딕 ExtraBold" pitchFamily="50" charset="-127"/>
              </a:rPr>
              <a:t>Initializr</a:t>
            </a:r>
            <a:r>
              <a:rPr lang="en-US" altLang="ko-KR" b="1" dirty="0" smtClean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b="1" dirty="0" smtClean="0">
                <a:latin typeface="나눔고딕 ExtraBold" pitchFamily="50" charset="-127"/>
                <a:ea typeface="나눔고딕 ExtraBold" pitchFamily="50" charset="-127"/>
              </a:rPr>
              <a:t>설정 후 기초프로젝트 생성</a:t>
            </a:r>
            <a:r>
              <a:rPr lang="en-US" altLang="ko-KR" b="1" dirty="0"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en-US" altLang="ko-KR" b="1" dirty="0">
                <a:latin typeface="나눔고딕 ExtraBold" pitchFamily="50" charset="-127"/>
                <a:ea typeface="나눔고딕 ExtraBold" pitchFamily="50" charset="-127"/>
                <a:hlinkClick r:id="rId7"/>
              </a:rPr>
              <a:t>https://start.spring.io</a:t>
            </a:r>
            <a:r>
              <a:rPr lang="en-US" altLang="ko-KR" b="1" dirty="0" smtClean="0">
                <a:latin typeface="나눔고딕 ExtraBold" pitchFamily="50" charset="-127"/>
                <a:ea typeface="나눔고딕 ExtraBold" pitchFamily="50" charset="-127"/>
                <a:hlinkClick r:id="rId7"/>
              </a:rPr>
              <a:t>/</a:t>
            </a:r>
            <a:r>
              <a:rPr lang="en-US" altLang="ko-KR" b="1" dirty="0" smtClean="0"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en-US" dirty="0" smtClean="0">
              <a:solidFill>
                <a:schemeClr val="tx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70" name="Google Shape;4782;p61"/>
          <p:cNvSpPr txBox="1">
            <a:spLocks noGrp="1"/>
          </p:cNvSpPr>
          <p:nvPr>
            <p:ph type="subTitle" idx="4294967295"/>
          </p:nvPr>
        </p:nvSpPr>
        <p:spPr>
          <a:xfrm>
            <a:off x="1228313" y="1062491"/>
            <a:ext cx="30060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600" dirty="0" smtClean="0">
                <a:solidFill>
                  <a:schemeClr val="dk1"/>
                </a:solidFill>
                <a:latin typeface="나눔고딕 ExtraBold" pitchFamily="50" charset="-127"/>
                <a:ea typeface="나눔고딕 ExtraBold" pitchFamily="50" charset="-127"/>
                <a:cs typeface="Lilita One"/>
                <a:sym typeface="Lilita One"/>
              </a:rPr>
              <a:t>개발도구</a:t>
            </a:r>
            <a:endParaRPr sz="16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Lilita One"/>
              <a:sym typeface="Lilita One"/>
            </a:endParaRPr>
          </a:p>
        </p:txBody>
      </p:sp>
    </p:spTree>
    <p:extLst>
      <p:ext uri="{BB962C8B-B14F-4D97-AF65-F5344CB8AC3E}">
        <p14:creationId xmlns:p14="http://schemas.microsoft.com/office/powerpoint/2010/main" val="320979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44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-KR" dirty="0" smtClean="0">
                <a:hlinkClick r:id="rId3"/>
              </a:rPr>
              <a:t>JDK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91630"/>
            <a:ext cx="5832648" cy="3159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537238" y="3896506"/>
            <a:ext cx="47525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92696" y="987574"/>
            <a:ext cx="8343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JDK(Java Development Kit)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는 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Java </a:t>
            </a:r>
            <a:r>
              <a:rPr lang="ko-KR" altLang="en-US" sz="1000" dirty="0" smtClean="0">
                <a:latin typeface="나눔고딕 ExtraBold" pitchFamily="50" charset="-127"/>
                <a:ea typeface="나눔고딕 ExtraBold" pitchFamily="50" charset="-127"/>
              </a:rPr>
              <a:t>애플리케이션을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개발하고 실행하기 위한 도구 모음입니다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여기에는 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Java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컴파일러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en-US" altLang="ko-KR" sz="1000" dirty="0" err="1">
                <a:latin typeface="나눔고딕 ExtraBold" pitchFamily="50" charset="-127"/>
                <a:ea typeface="나눔고딕 ExtraBold" pitchFamily="50" charset="-127"/>
              </a:rPr>
              <a:t>javac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), Java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런타임 환경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(JRE),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그리고 다양한 개발 도구와 라이브러리가 포함되어 있습니다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. JDK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는 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Java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프로그램을 작성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컴파일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디버깅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실행하는 데 필수적인 요소입니다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.</a:t>
            </a:r>
            <a:endParaRPr lang="ko-KR" altLang="en-US" sz="1000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62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44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292100"/>
            <a:r>
              <a:rPr lang="ko-KR" altLang="en-US" dirty="0"/>
              <a:t>설치 후 환경 변수 설정 </a:t>
            </a:r>
            <a:r>
              <a:rPr lang="en-US" altLang="ko-KR" dirty="0"/>
              <a:t>(JAVA_HOME)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54" y="3147813"/>
            <a:ext cx="2952328" cy="1453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87575"/>
            <a:ext cx="4175076" cy="205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80456"/>
            <a:ext cx="1872208" cy="1754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23528" y="987575"/>
            <a:ext cx="4248472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JAVA_HOME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환경 변수를 설정하는 </a:t>
            </a:r>
            <a:r>
              <a:rPr lang="ko-KR" altLang="en-US" sz="1000" dirty="0" smtClean="0">
                <a:latin typeface="나눔고딕 ExtraBold" pitchFamily="50" charset="-127"/>
                <a:ea typeface="나눔고딕 ExtraBold" pitchFamily="50" charset="-127"/>
              </a:rPr>
              <a:t>이유</a:t>
            </a:r>
            <a:endParaRPr lang="en-US" altLang="ko-KR" sz="10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endParaRPr lang="ko-KR" altLang="en-US" sz="1000" dirty="0">
              <a:latin typeface="나눔고딕 ExtraBold" pitchFamily="50" charset="-127"/>
              <a:ea typeface="나눔고딕 ExtraBold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나눔고딕 ExtraBold" pitchFamily="50" charset="-127"/>
                <a:ea typeface="나눔고딕 ExtraBold" pitchFamily="50" charset="-127"/>
              </a:rPr>
              <a:t>개발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도구 지원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많은 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Java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개발 도구와 </a:t>
            </a:r>
            <a:r>
              <a:rPr lang="ko-KR" altLang="en-US" sz="1000" dirty="0" err="1">
                <a:latin typeface="나눔고딕 ExtraBold" pitchFamily="50" charset="-127"/>
                <a:ea typeface="나눔고딕 ExtraBold" pitchFamily="50" charset="-127"/>
              </a:rPr>
              <a:t>빌드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 도구가 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JDK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경로를 찾기 위해 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JAVA_HOME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을 참조합니다</a:t>
            </a:r>
            <a:r>
              <a:rPr lang="en-US" altLang="ko-KR" sz="1000" dirty="0" smtClean="0">
                <a:latin typeface="나눔고딕 ExtraBold" pitchFamily="50" charset="-127"/>
                <a:ea typeface="나눔고딕 ExtraBold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버전 관리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여러 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JDK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버전이 설치된 경우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특정 버전을 쉽게 선택할 수 있습니다</a:t>
            </a:r>
            <a:r>
              <a:rPr lang="en-US" altLang="ko-KR" sz="1000" dirty="0" smtClean="0">
                <a:latin typeface="나눔고딕 ExtraBold" pitchFamily="50" charset="-127"/>
                <a:ea typeface="나눔고딕 ExtraBold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스크립트 호환성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많은 스크립트와 배치 파일이 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JAVA_HOME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을 사용하여 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JDK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경로를 설정합니다</a:t>
            </a:r>
            <a:r>
              <a:rPr lang="en-US" altLang="ko-KR" sz="1000" dirty="0" smtClean="0">
                <a:latin typeface="나눔고딕 ExtraBold" pitchFamily="50" charset="-127"/>
                <a:ea typeface="나눔고딕 ExtraBold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명령어 사용 편리성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: JAVA_HOME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을 설정하면 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PATH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에 추가하여 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java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및 </a:t>
            </a:r>
            <a:r>
              <a:rPr lang="en-US" altLang="ko-KR" sz="1000" dirty="0" err="1">
                <a:latin typeface="나눔고딕 ExtraBold" pitchFamily="50" charset="-127"/>
                <a:ea typeface="나눔고딕 ExtraBold" pitchFamily="50" charset="-127"/>
              </a:rPr>
              <a:t>javac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명령어를 쉽게 사용할 수 있습니다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.</a:t>
            </a:r>
          </a:p>
          <a:p>
            <a:endParaRPr lang="en-US" altLang="ko-KR" sz="10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ko-KR" altLang="en-US" sz="1000" dirty="0" smtClean="0">
                <a:latin typeface="나눔고딕 ExtraBold" pitchFamily="50" charset="-127"/>
                <a:ea typeface="나눔고딕 ExtraBold" pitchFamily="50" charset="-127"/>
              </a:rPr>
              <a:t>이로 인해 </a:t>
            </a:r>
            <a:r>
              <a:rPr lang="en-US" altLang="ko-KR" sz="1000" dirty="0" smtClean="0">
                <a:latin typeface="나눔고딕 ExtraBold" pitchFamily="50" charset="-127"/>
                <a:ea typeface="나눔고딕 ExtraBold" pitchFamily="50" charset="-127"/>
              </a:rPr>
              <a:t>Java </a:t>
            </a:r>
            <a:r>
              <a:rPr lang="ko-KR" altLang="en-US" sz="1000" dirty="0" smtClean="0">
                <a:latin typeface="나눔고딕 ExtraBold" pitchFamily="50" charset="-127"/>
                <a:ea typeface="나눔고딕 ExtraBold" pitchFamily="50" charset="-127"/>
              </a:rPr>
              <a:t>개발 환경을 효율적으로 관리하고 도구 간 호환성을 유지할 수 있습니다</a:t>
            </a:r>
            <a:r>
              <a:rPr lang="en-US" altLang="ko-KR" sz="1000" dirty="0" smtClean="0">
                <a:latin typeface="나눔고딕 ExtraBold" pitchFamily="50" charset="-127"/>
                <a:ea typeface="나눔고딕 ExtraBold" pitchFamily="50" charset="-127"/>
              </a:rPr>
              <a:t>.</a:t>
            </a:r>
            <a:endParaRPr lang="en-US" altLang="ko-KR" sz="1000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43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44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292100"/>
            <a:r>
              <a:rPr lang="en-US" altLang="ko-KR" dirty="0">
                <a:hlinkClick r:id="rId3"/>
              </a:rPr>
              <a:t>Spring Boot </a:t>
            </a:r>
            <a:r>
              <a:rPr lang="en-US" altLang="ko-KR" dirty="0" smtClean="0"/>
              <a:t>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2" y="1995686"/>
            <a:ext cx="4283968" cy="2320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116" y="1995686"/>
            <a:ext cx="3617509" cy="2259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98425" y="1162832"/>
            <a:ext cx="8343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Spring Boot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설치는 매우 간단합니다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스프링 공식 </a:t>
            </a:r>
            <a:r>
              <a:rPr lang="ko-KR" altLang="en-US" sz="1000" dirty="0" smtClean="0">
                <a:latin typeface="나눔고딕 ExtraBold" pitchFamily="50" charset="-127"/>
                <a:ea typeface="나눔고딕 ExtraBold" pitchFamily="50" charset="-127"/>
              </a:rPr>
              <a:t>홈페이지</a:t>
            </a:r>
            <a:r>
              <a:rPr lang="en-US" altLang="ko-KR" sz="1000" dirty="0">
                <a:solidFill>
                  <a:schemeClr val="tx1">
                    <a:lumMod val="50000"/>
                  </a:schemeClr>
                </a:solidFill>
                <a:uFill>
                  <a:noFill/>
                </a:u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en-US" altLang="ko-KR" sz="1000" dirty="0">
                <a:solidFill>
                  <a:schemeClr val="tx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hlinkClick r:id="rId6"/>
              </a:rPr>
              <a:t>https://spring.io/tools</a:t>
            </a:r>
            <a:r>
              <a:rPr lang="en-US" altLang="ko-KR" sz="1000" dirty="0" smtClean="0">
                <a:solidFill>
                  <a:schemeClr val="tx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r>
              <a:rPr lang="ko-KR" altLang="en-US" sz="1000" dirty="0" smtClean="0">
                <a:latin typeface="나눔고딕 ExtraBold" pitchFamily="50" charset="-127"/>
                <a:ea typeface="나눔고딕 ExtraBold" pitchFamily="50" charset="-127"/>
              </a:rPr>
              <a:t>에서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도구를 </a:t>
            </a:r>
            <a:r>
              <a:rPr lang="ko-KR" altLang="en-US" sz="1000" dirty="0" err="1">
                <a:latin typeface="나눔고딕 ExtraBold" pitchFamily="50" charset="-127"/>
                <a:ea typeface="나눔고딕 ExtraBold" pitchFamily="50" charset="-127"/>
              </a:rPr>
              <a:t>다운로드하여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 설치할 수 있습니다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설치 파일이 제공되며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예를 들어 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spring-tool-suite-4-4.24.0.RELEASE-e4.32.0-win32.win32.x86_64.self-extracting.jar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파일을 통해 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Spring Tools 4 for Eclipse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를 사용할 수 있습니다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이를 통해 필요한 개발 도구를 손쉽게 설치하고 사용할 수 있습니다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.</a:t>
            </a:r>
            <a:endParaRPr lang="ko-KR" altLang="en-US" sz="10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43608" y="3723878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660" y="2010108"/>
            <a:ext cx="100965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372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44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292100"/>
            <a:r>
              <a:rPr lang="en-US" altLang="ko-KR" dirty="0">
                <a:hlinkClick r:id="rId3"/>
              </a:rPr>
              <a:t>Spring Boot </a:t>
            </a:r>
            <a:r>
              <a:rPr lang="en-US" altLang="ko-KR" dirty="0" smtClean="0"/>
              <a:t>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98" y="1124351"/>
            <a:ext cx="4625903" cy="2502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352" y="1124351"/>
            <a:ext cx="3987431" cy="173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16997" y="2861324"/>
            <a:ext cx="4548824" cy="286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81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17;p44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292100"/>
            <a:r>
              <a:rPr lang="en-US" altLang="ko-KR" dirty="0" err="1" smtClean="0"/>
              <a:t>Gradle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en-US" altLang="ko-KR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48" y="3953210"/>
            <a:ext cx="3888433" cy="98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581" y="2680345"/>
            <a:ext cx="2250220" cy="2205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8425" y="987574"/>
            <a:ext cx="8343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err="1" smtClean="0">
                <a:latin typeface="나눔고딕 ExtraBold" pitchFamily="50" charset="-127"/>
                <a:ea typeface="나눔고딕 ExtraBold" pitchFamily="50" charset="-127"/>
              </a:rPr>
              <a:t>Gradle</a:t>
            </a:r>
            <a:r>
              <a:rPr lang="en-US" altLang="ko-KR" sz="1000" dirty="0" smtClean="0"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  <a:hlinkClick r:id="rId5"/>
              </a:rPr>
              <a:t>https://gradle.org/next-steps/?version=8.9&amp;format=all</a:t>
            </a:r>
            <a:r>
              <a:rPr lang="en-US" altLang="ko-KR" sz="1000" dirty="0" smtClean="0">
                <a:latin typeface="나눔고딕 ExtraBold" pitchFamily="50" charset="-127"/>
                <a:ea typeface="나눔고딕 ExtraBold" pitchFamily="50" charset="-127"/>
              </a:rPr>
              <a:t>)</a:t>
            </a:r>
            <a:r>
              <a:rPr lang="ko-KR" altLang="en-US" sz="1000" dirty="0" smtClean="0">
                <a:latin typeface="나눔고딕 ExtraBold" pitchFamily="50" charset="-127"/>
                <a:ea typeface="나눔고딕 ExtraBold" pitchFamily="50" charset="-127"/>
              </a:rPr>
              <a:t>는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프로젝트 </a:t>
            </a:r>
            <a:r>
              <a:rPr lang="ko-KR" altLang="en-US" sz="1000" dirty="0" err="1">
                <a:latin typeface="나눔고딕 ExtraBold" pitchFamily="50" charset="-127"/>
                <a:ea typeface="나눔고딕 ExtraBold" pitchFamily="50" charset="-127"/>
              </a:rPr>
              <a:t>빌드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 자동화 도구로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주로 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Java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프로젝트에서 사용되며 다양한 언어와 플랫폼을 지원합니다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. </a:t>
            </a:r>
            <a:endParaRPr lang="en-US" altLang="ko-KR" sz="10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en-US" altLang="ko-KR" sz="1000" dirty="0" err="1" smtClean="0">
                <a:latin typeface="나눔고딕 ExtraBold" pitchFamily="50" charset="-127"/>
                <a:ea typeface="나눔고딕 ExtraBold" pitchFamily="50" charset="-127"/>
              </a:rPr>
              <a:t>Gradle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은 선언적 방식으로 </a:t>
            </a:r>
            <a:r>
              <a:rPr lang="ko-KR" altLang="en-US" sz="1000" dirty="0" err="1">
                <a:latin typeface="나눔고딕 ExtraBold" pitchFamily="50" charset="-127"/>
                <a:ea typeface="나눔고딕 ExtraBold" pitchFamily="50" charset="-127"/>
              </a:rPr>
              <a:t>빌드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 스크립트를 작성하며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의존성 관리와 멀티 프로젝트 </a:t>
            </a:r>
            <a:r>
              <a:rPr lang="ko-KR" altLang="en-US" sz="1000" dirty="0" err="1">
                <a:latin typeface="나눔고딕 ExtraBold" pitchFamily="50" charset="-127"/>
                <a:ea typeface="나눔고딕 ExtraBold" pitchFamily="50" charset="-127"/>
              </a:rPr>
              <a:t>빌드를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 효과적으로 처리할 수 있습니다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.</a:t>
            </a:r>
          </a:p>
          <a:p>
            <a:endParaRPr lang="en-US" altLang="ko-KR" sz="1000" dirty="0">
              <a:latin typeface="나눔고딕 ExtraBold" pitchFamily="50" charset="-127"/>
              <a:ea typeface="나눔고딕 ExtraBold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자동화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lang="ko-KR" altLang="en-US" sz="1000" dirty="0" err="1">
                <a:latin typeface="나눔고딕 ExtraBold" pitchFamily="50" charset="-127"/>
                <a:ea typeface="나눔고딕 ExtraBold" pitchFamily="50" charset="-127"/>
              </a:rPr>
              <a:t>빌드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테스트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배포 과정을 자동화하여 개발 효율성을 높여줍니다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의존성 관리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프로젝트에 필요한 라이브러리를 쉽게 추가하고 관리할 수 있습니다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유연성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다양한 플러그인과 설정을 통해 프로젝트 요구사항에 맞게 </a:t>
            </a:r>
            <a:r>
              <a:rPr lang="ko-KR" altLang="en-US" sz="1000" dirty="0" err="1">
                <a:latin typeface="나눔고딕 ExtraBold" pitchFamily="50" charset="-127"/>
                <a:ea typeface="나눔고딕 ExtraBold" pitchFamily="50" charset="-127"/>
              </a:rPr>
              <a:t>커스터마이징할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 수 있습니다</a:t>
            </a:r>
            <a:r>
              <a:rPr lang="en-US" altLang="ko-KR" sz="1000" dirty="0" smtClean="0">
                <a:latin typeface="나눔고딕 ExtraBold" pitchFamily="50" charset="-127"/>
                <a:ea typeface="나눔고딕 ExtraBold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이를 통해 필요한 라이브러리를 손쉽게 사용할 수 있으며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프로젝트 관리가 간편해지고 </a:t>
            </a:r>
            <a:r>
              <a:rPr lang="ko-KR" altLang="en-US" sz="1000" dirty="0" smtClean="0">
                <a:latin typeface="나눔고딕 ExtraBold" pitchFamily="50" charset="-127"/>
                <a:ea typeface="나눔고딕 ExtraBold" pitchFamily="50" charset="-127"/>
              </a:rPr>
              <a:t>일관 된 </a:t>
            </a:r>
            <a:r>
              <a:rPr lang="ko-KR" altLang="en-US" sz="1000" dirty="0" err="1">
                <a:latin typeface="나눔고딕 ExtraBold" pitchFamily="50" charset="-127"/>
                <a:ea typeface="나눔고딕 ExtraBold" pitchFamily="50" charset="-127"/>
              </a:rPr>
              <a:t>빌드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 환경을 유지할 수 있습니다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.</a:t>
            </a:r>
            <a:endParaRPr lang="ko-KR" altLang="en-US" sz="10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2680345"/>
            <a:ext cx="3880044" cy="124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404" y="2715766"/>
            <a:ext cx="2480787" cy="1503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550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ject research">
  <a:themeElements>
    <a:clrScheme name="Simple Light">
      <a:dk1>
        <a:srgbClr val="045A68"/>
      </a:dk1>
      <a:lt1>
        <a:srgbClr val="FFFFFF"/>
      </a:lt1>
      <a:dk2>
        <a:srgbClr val="263238"/>
      </a:dk2>
      <a:lt2>
        <a:srgbClr val="455A64"/>
      </a:lt2>
      <a:accent1>
        <a:srgbClr val="045A68"/>
      </a:accent1>
      <a:accent2>
        <a:srgbClr val="19B5B1"/>
      </a:accent2>
      <a:accent3>
        <a:srgbClr val="B78876"/>
      </a:accent3>
      <a:accent4>
        <a:srgbClr val="FFBE9D"/>
      </a:accent4>
      <a:accent5>
        <a:srgbClr val="EBEBEB"/>
      </a:accent5>
      <a:accent6>
        <a:srgbClr val="E0E0E0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674</Words>
  <Application>Microsoft Office PowerPoint</Application>
  <PresentationFormat>화면 슬라이드 쇼(16:9)</PresentationFormat>
  <Paragraphs>92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굴림</vt:lpstr>
      <vt:lpstr>Arial</vt:lpstr>
      <vt:lpstr>Josefin Sans</vt:lpstr>
      <vt:lpstr>맑은 고딕</vt:lpstr>
      <vt:lpstr>나눔고딕 ExtraBold</vt:lpstr>
      <vt:lpstr>궁서체</vt:lpstr>
      <vt:lpstr>Arial Unicode MS</vt:lpstr>
      <vt:lpstr>Wingdings</vt:lpstr>
      <vt:lpstr>Lilita One</vt:lpstr>
      <vt:lpstr>Project research</vt:lpstr>
      <vt:lpstr>Spring boot 채팅프로그램 만들기</vt:lpstr>
      <vt:lpstr>목  차</vt:lpstr>
      <vt:lpstr>개 요</vt:lpstr>
      <vt:lpstr>준 비 자 료</vt:lpstr>
      <vt:lpstr>JDK 설치</vt:lpstr>
      <vt:lpstr>설치 후 환경 변수 설정 (JAVA_HOME)</vt:lpstr>
      <vt:lpstr>Spring Boot  설치</vt:lpstr>
      <vt:lpstr>Spring Boot  설치</vt:lpstr>
      <vt:lpstr>Gradle 설치</vt:lpstr>
      <vt:lpstr>Spring Initializr 설정</vt:lpstr>
      <vt:lpstr>Project Import</vt:lpstr>
      <vt:lpstr>PowerPoint 프레젠테이션</vt:lpstr>
      <vt:lpstr>채팅 프로그램 백엔드 개발</vt:lpstr>
      <vt:lpstr>채팅 프로그램 백엔드 개발</vt:lpstr>
      <vt:lpstr>채팅 프로그램 백엔드 개발</vt:lpstr>
      <vt:lpstr>채팅 프로그램 백엔드 개발</vt:lpstr>
      <vt:lpstr>채팅 프로그램  백엔드 개발</vt:lpstr>
      <vt:lpstr>채팅 프로그램 프런트엔드 개발</vt:lpstr>
      <vt:lpstr>채팅 프로그램 프런트엔드 개발</vt:lpstr>
      <vt:lpstr>Spring Boot App Start</vt:lpstr>
      <vt:lpstr>https://kjdongmart.com/chat</vt:lpstr>
      <vt:lpstr>Q/A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PROJECT</dc:title>
  <dc:creator>uk</dc:creator>
  <cp:lastModifiedBy>uk</cp:lastModifiedBy>
  <cp:revision>108</cp:revision>
  <dcterms:modified xsi:type="dcterms:W3CDTF">2024-08-04T10:02:54Z</dcterms:modified>
</cp:coreProperties>
</file>